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83" r:id="rId11"/>
    <p:sldId id="266" r:id="rId12"/>
    <p:sldId id="262" r:id="rId13"/>
    <p:sldId id="270" r:id="rId14"/>
    <p:sldId id="284" r:id="rId15"/>
    <p:sldId id="268" r:id="rId16"/>
    <p:sldId id="269" r:id="rId17"/>
    <p:sldId id="267" r:id="rId18"/>
    <p:sldId id="263" r:id="rId19"/>
    <p:sldId id="272" r:id="rId20"/>
    <p:sldId id="274" r:id="rId21"/>
    <p:sldId id="273" r:id="rId22"/>
    <p:sldId id="280" r:id="rId23"/>
    <p:sldId id="286" r:id="rId24"/>
    <p:sldId id="281" r:id="rId25"/>
    <p:sldId id="275" r:id="rId26"/>
    <p:sldId id="276" r:id="rId27"/>
    <p:sldId id="277" r:id="rId28"/>
    <p:sldId id="278" r:id="rId29"/>
    <p:sldId id="288" r:id="rId30"/>
    <p:sldId id="289" r:id="rId31"/>
    <p:sldId id="271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42C3DD-265A-4B6E-B52E-3711AD14EE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228AE6-C764-4DA1-8319-DC514643D6F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SPIFFS LIBRARY:</a:t>
          </a:r>
          <a:endParaRPr lang="en-US"/>
        </a:p>
      </dgm:t>
    </dgm:pt>
    <dgm:pt modelId="{8536976F-8D72-4761-86CE-320FD8CCBFA6}" type="parTrans" cxnId="{77023E7A-6E4C-4131-B157-06B911B79DDE}">
      <dgm:prSet/>
      <dgm:spPr/>
      <dgm:t>
        <a:bodyPr/>
        <a:lstStyle/>
        <a:p>
          <a:endParaRPr lang="en-US"/>
        </a:p>
      </dgm:t>
    </dgm:pt>
    <dgm:pt modelId="{72DCA0E0-6966-45B4-952F-237D58864A24}" type="sibTrans" cxnId="{77023E7A-6E4C-4131-B157-06B911B79DDE}">
      <dgm:prSet/>
      <dgm:spPr/>
      <dgm:t>
        <a:bodyPr/>
        <a:lstStyle/>
        <a:p>
          <a:endParaRPr lang="en-US"/>
        </a:p>
      </dgm:t>
    </dgm:pt>
    <dgm:pt modelId="{59631B32-4197-4288-B726-DC12D1DA01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This library allows access to flash memory as if it were a normal file system like that of a computer. We can read, write and add data to a file and perform some simple operations (format, rename, retrieve information, etc.)</a:t>
          </a:r>
        </a:p>
      </dgm:t>
    </dgm:pt>
    <dgm:pt modelId="{D2FEAB46-B91C-467C-B738-864ED36BC25F}" type="parTrans" cxnId="{327C1ECE-1D19-406E-A884-0135A5691D1D}">
      <dgm:prSet/>
      <dgm:spPr/>
      <dgm:t>
        <a:bodyPr/>
        <a:lstStyle/>
        <a:p>
          <a:endParaRPr lang="en-US"/>
        </a:p>
      </dgm:t>
    </dgm:pt>
    <dgm:pt modelId="{884BA4C9-FDAB-46D5-A55A-FB696555EAA7}" type="sibTrans" cxnId="{327C1ECE-1D19-406E-A884-0135A5691D1D}">
      <dgm:prSet/>
      <dgm:spPr/>
      <dgm:t>
        <a:bodyPr/>
        <a:lstStyle/>
        <a:p>
          <a:endParaRPr lang="en-US"/>
        </a:p>
      </dgm:t>
    </dgm:pt>
    <dgm:pt modelId="{9E23E4A3-FCC1-4D0D-A751-71C8CE78B46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•ESP32_MailClient LIBRARY:</a:t>
          </a:r>
          <a:endParaRPr lang="en-US"/>
        </a:p>
      </dgm:t>
    </dgm:pt>
    <dgm:pt modelId="{8F89A1B4-BFFC-4F09-BBDB-37F5DA143EB0}" type="parTrans" cxnId="{FD2E0C2E-42A4-4BA1-A9E4-C3C103D1476F}">
      <dgm:prSet/>
      <dgm:spPr/>
      <dgm:t>
        <a:bodyPr/>
        <a:lstStyle/>
        <a:p>
          <a:endParaRPr lang="en-US"/>
        </a:p>
      </dgm:t>
    </dgm:pt>
    <dgm:pt modelId="{EBE460BD-A64D-4A72-B5E2-92898CB4C9E0}" type="sibTrans" cxnId="{FD2E0C2E-42A4-4BA1-A9E4-C3C103D1476F}">
      <dgm:prSet/>
      <dgm:spPr/>
      <dgm:t>
        <a:bodyPr/>
        <a:lstStyle/>
        <a:p>
          <a:endParaRPr lang="en-US"/>
        </a:p>
      </dgm:t>
    </dgm:pt>
    <dgm:pt modelId="{D63BFF98-DF83-4F9D-BAB0-8C9978AE1B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This library allows ESP32 to send Email with/without attachment and receive Email with/without attachment download through SMTP and IMAP servers. </a:t>
          </a:r>
        </a:p>
      </dgm:t>
    </dgm:pt>
    <dgm:pt modelId="{6252BCE1-B96B-4026-AE84-8A6B90FDE32B}" type="parTrans" cxnId="{76501CDB-CA64-4B8F-B9C2-1BCE0A5616EF}">
      <dgm:prSet/>
      <dgm:spPr/>
      <dgm:t>
        <a:bodyPr/>
        <a:lstStyle/>
        <a:p>
          <a:endParaRPr lang="en-US"/>
        </a:p>
      </dgm:t>
    </dgm:pt>
    <dgm:pt modelId="{0C0DC234-C0B3-4FF2-90D6-B65A374F94E6}" type="sibTrans" cxnId="{76501CDB-CA64-4B8F-B9C2-1BCE0A5616EF}">
      <dgm:prSet/>
      <dgm:spPr/>
      <dgm:t>
        <a:bodyPr/>
        <a:lstStyle/>
        <a:p>
          <a:endParaRPr lang="en-US"/>
        </a:p>
      </dgm:t>
    </dgm:pt>
    <dgm:pt modelId="{81662872-8C6B-4E11-AFDB-B24758B6145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•Wi-Fi LIBRARY:</a:t>
          </a:r>
          <a:endParaRPr lang="en-US"/>
        </a:p>
      </dgm:t>
    </dgm:pt>
    <dgm:pt modelId="{9922819D-94F7-4071-B7B0-939A58CF1CC6}" type="parTrans" cxnId="{49BC1A34-B0BD-4614-809B-3F0B40EF1AA4}">
      <dgm:prSet/>
      <dgm:spPr/>
      <dgm:t>
        <a:bodyPr/>
        <a:lstStyle/>
        <a:p>
          <a:endParaRPr lang="en-US"/>
        </a:p>
      </dgm:t>
    </dgm:pt>
    <dgm:pt modelId="{92B2AA22-D85C-4478-BD25-D93CC14F008E}" type="sibTrans" cxnId="{49BC1A34-B0BD-4614-809B-3F0B40EF1AA4}">
      <dgm:prSet/>
      <dgm:spPr/>
      <dgm:t>
        <a:bodyPr/>
        <a:lstStyle/>
        <a:p>
          <a:endParaRPr lang="en-US"/>
        </a:p>
      </dgm:t>
    </dgm:pt>
    <dgm:pt modelId="{34CBD671-8899-4E42-B323-FA3F2A07E8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This library allows an Arduino board to connect to the internet. It can serve as either a server accepting incoming connections or a client making outgoing ones.</a:t>
          </a:r>
        </a:p>
      </dgm:t>
    </dgm:pt>
    <dgm:pt modelId="{96929EC8-DB34-4F2A-BBD2-C2B5F3512D5C}" type="parTrans" cxnId="{E97512E5-C298-4B35-9E5F-B4828E96A7B9}">
      <dgm:prSet/>
      <dgm:spPr/>
      <dgm:t>
        <a:bodyPr/>
        <a:lstStyle/>
        <a:p>
          <a:endParaRPr lang="en-US"/>
        </a:p>
      </dgm:t>
    </dgm:pt>
    <dgm:pt modelId="{D25A6D48-2F00-45C4-A1F8-84E250FD18AD}" type="sibTrans" cxnId="{E97512E5-C298-4B35-9E5F-B4828E96A7B9}">
      <dgm:prSet/>
      <dgm:spPr/>
      <dgm:t>
        <a:bodyPr/>
        <a:lstStyle/>
        <a:p>
          <a:endParaRPr lang="en-US"/>
        </a:p>
      </dgm:t>
    </dgm:pt>
    <dgm:pt modelId="{0B77E75D-6EFB-41B6-8E73-B2B4BE86F5F1}" type="pres">
      <dgm:prSet presAssocID="{AB42C3DD-265A-4B6E-B52E-3711AD14EE20}" presName="root" presStyleCnt="0">
        <dgm:presLayoutVars>
          <dgm:dir/>
          <dgm:resizeHandles val="exact"/>
        </dgm:presLayoutVars>
      </dgm:prSet>
      <dgm:spPr/>
    </dgm:pt>
    <dgm:pt modelId="{549CFBDE-6395-40A9-A6AF-91FC5BA60B6F}" type="pres">
      <dgm:prSet presAssocID="{D6228AE6-C764-4DA1-8319-DC514643D6FE}" presName="compNode" presStyleCnt="0"/>
      <dgm:spPr/>
    </dgm:pt>
    <dgm:pt modelId="{35B07AF7-0D0C-46FB-AD52-C51EC0C6240C}" type="pres">
      <dgm:prSet presAssocID="{D6228AE6-C764-4DA1-8319-DC514643D6FE}" presName="bgRect" presStyleLbl="bgShp" presStyleIdx="0" presStyleCnt="3"/>
      <dgm:spPr/>
    </dgm:pt>
    <dgm:pt modelId="{9A2197B0-928D-4835-8758-855CCB3BBAA1}" type="pres">
      <dgm:prSet presAssocID="{D6228AE6-C764-4DA1-8319-DC514643D6F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7338E62-BB74-4FA0-96FC-986616FEF571}" type="pres">
      <dgm:prSet presAssocID="{D6228AE6-C764-4DA1-8319-DC514643D6FE}" presName="spaceRect" presStyleCnt="0"/>
      <dgm:spPr/>
    </dgm:pt>
    <dgm:pt modelId="{2268D021-8843-488B-9374-0D3EF169D3F4}" type="pres">
      <dgm:prSet presAssocID="{D6228AE6-C764-4DA1-8319-DC514643D6FE}" presName="parTx" presStyleLbl="revTx" presStyleIdx="0" presStyleCnt="6">
        <dgm:presLayoutVars>
          <dgm:chMax val="0"/>
          <dgm:chPref val="0"/>
        </dgm:presLayoutVars>
      </dgm:prSet>
      <dgm:spPr/>
    </dgm:pt>
    <dgm:pt modelId="{61056EBB-7FC6-439B-8DBF-9A5BA47EEA9A}" type="pres">
      <dgm:prSet presAssocID="{D6228AE6-C764-4DA1-8319-DC514643D6FE}" presName="desTx" presStyleLbl="revTx" presStyleIdx="1" presStyleCnt="6">
        <dgm:presLayoutVars/>
      </dgm:prSet>
      <dgm:spPr/>
    </dgm:pt>
    <dgm:pt modelId="{31DFBDD8-754E-491F-AE65-722E708AE0DA}" type="pres">
      <dgm:prSet presAssocID="{72DCA0E0-6966-45B4-952F-237D58864A24}" presName="sibTrans" presStyleCnt="0"/>
      <dgm:spPr/>
    </dgm:pt>
    <dgm:pt modelId="{1A7C2CBA-A4D1-47E4-A88E-32F40C1AA37F}" type="pres">
      <dgm:prSet presAssocID="{9E23E4A3-FCC1-4D0D-A751-71C8CE78B460}" presName="compNode" presStyleCnt="0"/>
      <dgm:spPr/>
    </dgm:pt>
    <dgm:pt modelId="{486C58F2-0B59-4862-B14B-313865C426F2}" type="pres">
      <dgm:prSet presAssocID="{9E23E4A3-FCC1-4D0D-A751-71C8CE78B460}" presName="bgRect" presStyleLbl="bgShp" presStyleIdx="1" presStyleCnt="3"/>
      <dgm:spPr/>
    </dgm:pt>
    <dgm:pt modelId="{9120D525-2928-4274-8DE9-BD6D7246310A}" type="pres">
      <dgm:prSet presAssocID="{9E23E4A3-FCC1-4D0D-A751-71C8CE78B4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6E08F6D9-151A-411B-B2F8-45B4B47C4E10}" type="pres">
      <dgm:prSet presAssocID="{9E23E4A3-FCC1-4D0D-A751-71C8CE78B460}" presName="spaceRect" presStyleCnt="0"/>
      <dgm:spPr/>
    </dgm:pt>
    <dgm:pt modelId="{4E8C14B7-8991-4A67-B8F0-8EC76CCB4345}" type="pres">
      <dgm:prSet presAssocID="{9E23E4A3-FCC1-4D0D-A751-71C8CE78B460}" presName="parTx" presStyleLbl="revTx" presStyleIdx="2" presStyleCnt="6">
        <dgm:presLayoutVars>
          <dgm:chMax val="0"/>
          <dgm:chPref val="0"/>
        </dgm:presLayoutVars>
      </dgm:prSet>
      <dgm:spPr/>
    </dgm:pt>
    <dgm:pt modelId="{6EA5A3C7-4ACA-4938-9515-6B06F606ADB1}" type="pres">
      <dgm:prSet presAssocID="{9E23E4A3-FCC1-4D0D-A751-71C8CE78B460}" presName="desTx" presStyleLbl="revTx" presStyleIdx="3" presStyleCnt="6">
        <dgm:presLayoutVars/>
      </dgm:prSet>
      <dgm:spPr/>
    </dgm:pt>
    <dgm:pt modelId="{AEFFF44D-6B1C-4A03-AD9E-839153788637}" type="pres">
      <dgm:prSet presAssocID="{EBE460BD-A64D-4A72-B5E2-92898CB4C9E0}" presName="sibTrans" presStyleCnt="0"/>
      <dgm:spPr/>
    </dgm:pt>
    <dgm:pt modelId="{F3D9513C-2913-4D33-9B84-5B529380AAE7}" type="pres">
      <dgm:prSet presAssocID="{81662872-8C6B-4E11-AFDB-B24758B61459}" presName="compNode" presStyleCnt="0"/>
      <dgm:spPr/>
    </dgm:pt>
    <dgm:pt modelId="{0A34B640-BE88-40E2-A7AA-79B18A0F2BA1}" type="pres">
      <dgm:prSet presAssocID="{81662872-8C6B-4E11-AFDB-B24758B61459}" presName="bgRect" presStyleLbl="bgShp" presStyleIdx="2" presStyleCnt="3"/>
      <dgm:spPr/>
    </dgm:pt>
    <dgm:pt modelId="{3C09DC87-407B-4F83-8022-2A4F8666A239}" type="pres">
      <dgm:prSet presAssocID="{81662872-8C6B-4E11-AFDB-B24758B614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F646EF33-A843-4B70-AC90-D1E4DAB4F1D7}" type="pres">
      <dgm:prSet presAssocID="{81662872-8C6B-4E11-AFDB-B24758B61459}" presName="spaceRect" presStyleCnt="0"/>
      <dgm:spPr/>
    </dgm:pt>
    <dgm:pt modelId="{B3A9BCC8-ACF8-4CD0-917A-C83F3D921DD7}" type="pres">
      <dgm:prSet presAssocID="{81662872-8C6B-4E11-AFDB-B24758B61459}" presName="parTx" presStyleLbl="revTx" presStyleIdx="4" presStyleCnt="6">
        <dgm:presLayoutVars>
          <dgm:chMax val="0"/>
          <dgm:chPref val="0"/>
        </dgm:presLayoutVars>
      </dgm:prSet>
      <dgm:spPr/>
    </dgm:pt>
    <dgm:pt modelId="{4D944990-6DE8-448C-A253-2696802911F7}" type="pres">
      <dgm:prSet presAssocID="{81662872-8C6B-4E11-AFDB-B24758B61459}" presName="desTx" presStyleLbl="revTx" presStyleIdx="5" presStyleCnt="6">
        <dgm:presLayoutVars/>
      </dgm:prSet>
      <dgm:spPr/>
    </dgm:pt>
  </dgm:ptLst>
  <dgm:cxnLst>
    <dgm:cxn modelId="{6C2A9C1F-5669-4A3A-8A7C-FD255E2F36C3}" type="presOf" srcId="{D63BFF98-DF83-4F9D-BAB0-8C9978AE1B57}" destId="{6EA5A3C7-4ACA-4938-9515-6B06F606ADB1}" srcOrd="0" destOrd="0" presId="urn:microsoft.com/office/officeart/2018/2/layout/IconVerticalSolidList"/>
    <dgm:cxn modelId="{FD2E0C2E-42A4-4BA1-A9E4-C3C103D1476F}" srcId="{AB42C3DD-265A-4B6E-B52E-3711AD14EE20}" destId="{9E23E4A3-FCC1-4D0D-A751-71C8CE78B460}" srcOrd="1" destOrd="0" parTransId="{8F89A1B4-BFFC-4F09-BBDB-37F5DA143EB0}" sibTransId="{EBE460BD-A64D-4A72-B5E2-92898CB4C9E0}"/>
    <dgm:cxn modelId="{49BC1A34-B0BD-4614-809B-3F0B40EF1AA4}" srcId="{AB42C3DD-265A-4B6E-B52E-3711AD14EE20}" destId="{81662872-8C6B-4E11-AFDB-B24758B61459}" srcOrd="2" destOrd="0" parTransId="{9922819D-94F7-4071-B7B0-939A58CF1CC6}" sibTransId="{92B2AA22-D85C-4478-BD25-D93CC14F008E}"/>
    <dgm:cxn modelId="{121BC752-09E8-4967-9609-8F0F79502596}" type="presOf" srcId="{81662872-8C6B-4E11-AFDB-B24758B61459}" destId="{B3A9BCC8-ACF8-4CD0-917A-C83F3D921DD7}" srcOrd="0" destOrd="0" presId="urn:microsoft.com/office/officeart/2018/2/layout/IconVerticalSolidList"/>
    <dgm:cxn modelId="{FA863254-16A3-4076-8B74-1D034AB28404}" type="presOf" srcId="{AB42C3DD-265A-4B6E-B52E-3711AD14EE20}" destId="{0B77E75D-6EFB-41B6-8E73-B2B4BE86F5F1}" srcOrd="0" destOrd="0" presId="urn:microsoft.com/office/officeart/2018/2/layout/IconVerticalSolidList"/>
    <dgm:cxn modelId="{77023E7A-6E4C-4131-B157-06B911B79DDE}" srcId="{AB42C3DD-265A-4B6E-B52E-3711AD14EE20}" destId="{D6228AE6-C764-4DA1-8319-DC514643D6FE}" srcOrd="0" destOrd="0" parTransId="{8536976F-8D72-4761-86CE-320FD8CCBFA6}" sibTransId="{72DCA0E0-6966-45B4-952F-237D58864A24}"/>
    <dgm:cxn modelId="{4546AF9F-6E5C-4D90-BB0F-747482A5434B}" type="presOf" srcId="{9E23E4A3-FCC1-4D0D-A751-71C8CE78B460}" destId="{4E8C14B7-8991-4A67-B8F0-8EC76CCB4345}" srcOrd="0" destOrd="0" presId="urn:microsoft.com/office/officeart/2018/2/layout/IconVerticalSolidList"/>
    <dgm:cxn modelId="{9D8AD7A1-784F-412E-867F-21214C04667C}" type="presOf" srcId="{34CBD671-8899-4E42-B323-FA3F2A07E8C5}" destId="{4D944990-6DE8-448C-A253-2696802911F7}" srcOrd="0" destOrd="0" presId="urn:microsoft.com/office/officeart/2018/2/layout/IconVerticalSolidList"/>
    <dgm:cxn modelId="{327C1ECE-1D19-406E-A884-0135A5691D1D}" srcId="{D6228AE6-C764-4DA1-8319-DC514643D6FE}" destId="{59631B32-4197-4288-B726-DC12D1DA0113}" srcOrd="0" destOrd="0" parTransId="{D2FEAB46-B91C-467C-B738-864ED36BC25F}" sibTransId="{884BA4C9-FDAB-46D5-A55A-FB696555EAA7}"/>
    <dgm:cxn modelId="{76501CDB-CA64-4B8F-B9C2-1BCE0A5616EF}" srcId="{9E23E4A3-FCC1-4D0D-A751-71C8CE78B460}" destId="{D63BFF98-DF83-4F9D-BAB0-8C9978AE1B57}" srcOrd="0" destOrd="0" parTransId="{6252BCE1-B96B-4026-AE84-8A6B90FDE32B}" sibTransId="{0C0DC234-C0B3-4FF2-90D6-B65A374F94E6}"/>
    <dgm:cxn modelId="{ABBBE6E3-9CBC-4C79-9BA6-16AA95F43219}" type="presOf" srcId="{D6228AE6-C764-4DA1-8319-DC514643D6FE}" destId="{2268D021-8843-488B-9374-0D3EF169D3F4}" srcOrd="0" destOrd="0" presId="urn:microsoft.com/office/officeart/2018/2/layout/IconVerticalSolidList"/>
    <dgm:cxn modelId="{E97512E5-C298-4B35-9E5F-B4828E96A7B9}" srcId="{81662872-8C6B-4E11-AFDB-B24758B61459}" destId="{34CBD671-8899-4E42-B323-FA3F2A07E8C5}" srcOrd="0" destOrd="0" parTransId="{96929EC8-DB34-4F2A-BBD2-C2B5F3512D5C}" sibTransId="{D25A6D48-2F00-45C4-A1F8-84E250FD18AD}"/>
    <dgm:cxn modelId="{9D216EEF-6E06-4667-AB1A-02000C003984}" type="presOf" srcId="{59631B32-4197-4288-B726-DC12D1DA0113}" destId="{61056EBB-7FC6-439B-8DBF-9A5BA47EEA9A}" srcOrd="0" destOrd="0" presId="urn:microsoft.com/office/officeart/2018/2/layout/IconVerticalSolidList"/>
    <dgm:cxn modelId="{CB009A42-255B-4C1B-BB29-21CD78EA4D8D}" type="presParOf" srcId="{0B77E75D-6EFB-41B6-8E73-B2B4BE86F5F1}" destId="{549CFBDE-6395-40A9-A6AF-91FC5BA60B6F}" srcOrd="0" destOrd="0" presId="urn:microsoft.com/office/officeart/2018/2/layout/IconVerticalSolidList"/>
    <dgm:cxn modelId="{553CF032-67A3-4447-9E6D-929BBD337E6D}" type="presParOf" srcId="{549CFBDE-6395-40A9-A6AF-91FC5BA60B6F}" destId="{35B07AF7-0D0C-46FB-AD52-C51EC0C6240C}" srcOrd="0" destOrd="0" presId="urn:microsoft.com/office/officeart/2018/2/layout/IconVerticalSolidList"/>
    <dgm:cxn modelId="{B1C632DB-F374-41FB-9E9F-8189B4DFAFB8}" type="presParOf" srcId="{549CFBDE-6395-40A9-A6AF-91FC5BA60B6F}" destId="{9A2197B0-928D-4835-8758-855CCB3BBAA1}" srcOrd="1" destOrd="0" presId="urn:microsoft.com/office/officeart/2018/2/layout/IconVerticalSolidList"/>
    <dgm:cxn modelId="{BC222A2D-FB5E-49CA-8C07-5B0532DF94FC}" type="presParOf" srcId="{549CFBDE-6395-40A9-A6AF-91FC5BA60B6F}" destId="{D7338E62-BB74-4FA0-96FC-986616FEF571}" srcOrd="2" destOrd="0" presId="urn:microsoft.com/office/officeart/2018/2/layout/IconVerticalSolidList"/>
    <dgm:cxn modelId="{79300625-C865-4BB3-A5C9-C2919E94F205}" type="presParOf" srcId="{549CFBDE-6395-40A9-A6AF-91FC5BA60B6F}" destId="{2268D021-8843-488B-9374-0D3EF169D3F4}" srcOrd="3" destOrd="0" presId="urn:microsoft.com/office/officeart/2018/2/layout/IconVerticalSolidList"/>
    <dgm:cxn modelId="{3A32DD3F-5E21-4924-A123-0A8500C452E2}" type="presParOf" srcId="{549CFBDE-6395-40A9-A6AF-91FC5BA60B6F}" destId="{61056EBB-7FC6-439B-8DBF-9A5BA47EEA9A}" srcOrd="4" destOrd="0" presId="urn:microsoft.com/office/officeart/2018/2/layout/IconVerticalSolidList"/>
    <dgm:cxn modelId="{C0A03D72-00AA-4726-AF6B-595300A2332F}" type="presParOf" srcId="{0B77E75D-6EFB-41B6-8E73-B2B4BE86F5F1}" destId="{31DFBDD8-754E-491F-AE65-722E708AE0DA}" srcOrd="1" destOrd="0" presId="urn:microsoft.com/office/officeart/2018/2/layout/IconVerticalSolidList"/>
    <dgm:cxn modelId="{50D66C56-137F-4A05-9884-ECEEABE88D65}" type="presParOf" srcId="{0B77E75D-6EFB-41B6-8E73-B2B4BE86F5F1}" destId="{1A7C2CBA-A4D1-47E4-A88E-32F40C1AA37F}" srcOrd="2" destOrd="0" presId="urn:microsoft.com/office/officeart/2018/2/layout/IconVerticalSolidList"/>
    <dgm:cxn modelId="{3EF229E3-9718-44D8-AC98-BC7A59BF01E4}" type="presParOf" srcId="{1A7C2CBA-A4D1-47E4-A88E-32F40C1AA37F}" destId="{486C58F2-0B59-4862-B14B-313865C426F2}" srcOrd="0" destOrd="0" presId="urn:microsoft.com/office/officeart/2018/2/layout/IconVerticalSolidList"/>
    <dgm:cxn modelId="{8D8E9AFA-BF27-4B52-9467-31294B79F94B}" type="presParOf" srcId="{1A7C2CBA-A4D1-47E4-A88E-32F40C1AA37F}" destId="{9120D525-2928-4274-8DE9-BD6D7246310A}" srcOrd="1" destOrd="0" presId="urn:microsoft.com/office/officeart/2018/2/layout/IconVerticalSolidList"/>
    <dgm:cxn modelId="{82555845-CA5C-4BBC-A722-91170120EAB2}" type="presParOf" srcId="{1A7C2CBA-A4D1-47E4-A88E-32F40C1AA37F}" destId="{6E08F6D9-151A-411B-B2F8-45B4B47C4E10}" srcOrd="2" destOrd="0" presId="urn:microsoft.com/office/officeart/2018/2/layout/IconVerticalSolidList"/>
    <dgm:cxn modelId="{3F62A8B5-CD71-4D1D-B97C-0D122E2C3BDE}" type="presParOf" srcId="{1A7C2CBA-A4D1-47E4-A88E-32F40C1AA37F}" destId="{4E8C14B7-8991-4A67-B8F0-8EC76CCB4345}" srcOrd="3" destOrd="0" presId="urn:microsoft.com/office/officeart/2018/2/layout/IconVerticalSolidList"/>
    <dgm:cxn modelId="{D1F17677-F96C-46DC-9A5B-B2B6509A7264}" type="presParOf" srcId="{1A7C2CBA-A4D1-47E4-A88E-32F40C1AA37F}" destId="{6EA5A3C7-4ACA-4938-9515-6B06F606ADB1}" srcOrd="4" destOrd="0" presId="urn:microsoft.com/office/officeart/2018/2/layout/IconVerticalSolidList"/>
    <dgm:cxn modelId="{8D668D0F-480E-40BE-BA72-DB817A07E625}" type="presParOf" srcId="{0B77E75D-6EFB-41B6-8E73-B2B4BE86F5F1}" destId="{AEFFF44D-6B1C-4A03-AD9E-839153788637}" srcOrd="3" destOrd="0" presId="urn:microsoft.com/office/officeart/2018/2/layout/IconVerticalSolidList"/>
    <dgm:cxn modelId="{F3D32530-E035-4AD7-9E75-9D9AAE5E4123}" type="presParOf" srcId="{0B77E75D-6EFB-41B6-8E73-B2B4BE86F5F1}" destId="{F3D9513C-2913-4D33-9B84-5B529380AAE7}" srcOrd="4" destOrd="0" presId="urn:microsoft.com/office/officeart/2018/2/layout/IconVerticalSolidList"/>
    <dgm:cxn modelId="{82391D0F-A0C3-4A3C-B9C9-647FDC259F55}" type="presParOf" srcId="{F3D9513C-2913-4D33-9B84-5B529380AAE7}" destId="{0A34B640-BE88-40E2-A7AA-79B18A0F2BA1}" srcOrd="0" destOrd="0" presId="urn:microsoft.com/office/officeart/2018/2/layout/IconVerticalSolidList"/>
    <dgm:cxn modelId="{33A2A5FE-7F41-4282-9FFC-6D85F02D0ED9}" type="presParOf" srcId="{F3D9513C-2913-4D33-9B84-5B529380AAE7}" destId="{3C09DC87-407B-4F83-8022-2A4F8666A239}" srcOrd="1" destOrd="0" presId="urn:microsoft.com/office/officeart/2018/2/layout/IconVerticalSolidList"/>
    <dgm:cxn modelId="{BBB0AA0B-8595-434C-9CBA-84F20F298EE7}" type="presParOf" srcId="{F3D9513C-2913-4D33-9B84-5B529380AAE7}" destId="{F646EF33-A843-4B70-AC90-D1E4DAB4F1D7}" srcOrd="2" destOrd="0" presId="urn:microsoft.com/office/officeart/2018/2/layout/IconVerticalSolidList"/>
    <dgm:cxn modelId="{0322CAA8-6958-4896-8B6F-0CA114D09DCB}" type="presParOf" srcId="{F3D9513C-2913-4D33-9B84-5B529380AAE7}" destId="{B3A9BCC8-ACF8-4CD0-917A-C83F3D921DD7}" srcOrd="3" destOrd="0" presId="urn:microsoft.com/office/officeart/2018/2/layout/IconVerticalSolidList"/>
    <dgm:cxn modelId="{CD20687A-FE25-4D27-969A-87F780DB8C71}" type="presParOf" srcId="{F3D9513C-2913-4D33-9B84-5B529380AAE7}" destId="{4D944990-6DE8-448C-A253-2696802911F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CEE41-AA45-44E2-85FF-2C94D9AB809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D2B76C-47BF-43E6-9A17-151333153835}">
      <dgm:prSet/>
      <dgm:spPr/>
      <dgm:t>
        <a:bodyPr/>
        <a:lstStyle/>
        <a:p>
          <a:pPr>
            <a:defRPr b="1"/>
          </a:pPr>
          <a:r>
            <a:rPr lang="en-CA"/>
            <a:t>EEPROM LIBRARY:</a:t>
          </a:r>
          <a:endParaRPr lang="en-US"/>
        </a:p>
      </dgm:t>
    </dgm:pt>
    <dgm:pt modelId="{299CD4DB-774E-4B8B-B34E-361A9E63E755}" type="parTrans" cxnId="{27D33F08-C0F2-4B1D-A410-F09284DD62A8}">
      <dgm:prSet/>
      <dgm:spPr/>
      <dgm:t>
        <a:bodyPr/>
        <a:lstStyle/>
        <a:p>
          <a:endParaRPr lang="en-US"/>
        </a:p>
      </dgm:t>
    </dgm:pt>
    <dgm:pt modelId="{82C7EDA9-B7F6-47B8-A7D9-52128BF25032}" type="sibTrans" cxnId="{27D33F08-C0F2-4B1D-A410-F09284DD62A8}">
      <dgm:prSet/>
      <dgm:spPr/>
      <dgm:t>
        <a:bodyPr/>
        <a:lstStyle/>
        <a:p>
          <a:endParaRPr lang="en-US"/>
        </a:p>
      </dgm:t>
    </dgm:pt>
    <dgm:pt modelId="{3CAC35FF-59E2-4F24-A45E-41EF771D04B7}">
      <dgm:prSet/>
      <dgm:spPr/>
      <dgm:t>
        <a:bodyPr/>
        <a:lstStyle/>
        <a:p>
          <a:r>
            <a:rPr lang="en-US"/>
            <a:t>The microcontroller on the Arduino board has EEPROM: memory whose values are kept when the board is turned off (like a tiny hard drive). This library enables you to read and write those bytes.</a:t>
          </a:r>
        </a:p>
      </dgm:t>
    </dgm:pt>
    <dgm:pt modelId="{3E50B395-23A7-480F-B4E1-BDC86B76A01A}" type="parTrans" cxnId="{40F1D574-338C-48DA-9F93-7F5A3E974111}">
      <dgm:prSet/>
      <dgm:spPr/>
      <dgm:t>
        <a:bodyPr/>
        <a:lstStyle/>
        <a:p>
          <a:endParaRPr lang="en-US"/>
        </a:p>
      </dgm:t>
    </dgm:pt>
    <dgm:pt modelId="{DDCE2CE9-586B-48FB-9DAB-0514B95BF04D}" type="sibTrans" cxnId="{40F1D574-338C-48DA-9F93-7F5A3E974111}">
      <dgm:prSet/>
      <dgm:spPr/>
      <dgm:t>
        <a:bodyPr/>
        <a:lstStyle/>
        <a:p>
          <a:endParaRPr lang="en-US"/>
        </a:p>
      </dgm:t>
    </dgm:pt>
    <dgm:pt modelId="{BA07A62B-643D-4DE0-8B07-33AE88102E2C}">
      <dgm:prSet/>
      <dgm:spPr/>
      <dgm:t>
        <a:bodyPr/>
        <a:lstStyle/>
        <a:p>
          <a:pPr>
            <a:defRPr b="1"/>
          </a:pPr>
          <a:r>
            <a:rPr lang="en-CA"/>
            <a:t>•SD_MMC LIBRARY:</a:t>
          </a:r>
          <a:endParaRPr lang="en-US"/>
        </a:p>
      </dgm:t>
    </dgm:pt>
    <dgm:pt modelId="{4D1244E1-01A5-4BC7-85AF-D833DD8D51AD}" type="parTrans" cxnId="{EE4BD2EE-6856-423F-BC25-9FFD04A2974B}">
      <dgm:prSet/>
      <dgm:spPr/>
      <dgm:t>
        <a:bodyPr/>
        <a:lstStyle/>
        <a:p>
          <a:endParaRPr lang="en-US"/>
        </a:p>
      </dgm:t>
    </dgm:pt>
    <dgm:pt modelId="{006B11BB-7898-4293-AE4C-102F91ACD6F4}" type="sibTrans" cxnId="{EE4BD2EE-6856-423F-BC25-9FFD04A2974B}">
      <dgm:prSet/>
      <dgm:spPr/>
      <dgm:t>
        <a:bodyPr/>
        <a:lstStyle/>
        <a:p>
          <a:endParaRPr lang="en-US"/>
        </a:p>
      </dgm:t>
    </dgm:pt>
    <dgm:pt modelId="{25C4F8F6-7AFB-4356-90B2-6DC931723FD9}">
      <dgm:prSet/>
      <dgm:spPr/>
      <dgm:t>
        <a:bodyPr/>
        <a:lstStyle/>
        <a:p>
          <a:r>
            <a:rPr lang="en-US"/>
            <a:t>we will use the Arduino core library that allows to interact with the SD card.</a:t>
          </a:r>
        </a:p>
      </dgm:t>
    </dgm:pt>
    <dgm:pt modelId="{01FC29C7-9C5D-4145-9DEE-0E179E381DCB}" type="parTrans" cxnId="{E84A4379-69AC-487A-94C6-A8C45BD59DE9}">
      <dgm:prSet/>
      <dgm:spPr/>
      <dgm:t>
        <a:bodyPr/>
        <a:lstStyle/>
        <a:p>
          <a:endParaRPr lang="en-US"/>
        </a:p>
      </dgm:t>
    </dgm:pt>
    <dgm:pt modelId="{E5AAE7EB-1D1C-4D55-8638-D1561B6AE325}" type="sibTrans" cxnId="{E84A4379-69AC-487A-94C6-A8C45BD59DE9}">
      <dgm:prSet/>
      <dgm:spPr/>
      <dgm:t>
        <a:bodyPr/>
        <a:lstStyle/>
        <a:p>
          <a:endParaRPr lang="en-US"/>
        </a:p>
      </dgm:t>
    </dgm:pt>
    <dgm:pt modelId="{129FF0C7-EC8E-41EF-9DC6-53C848343A9A}" type="pres">
      <dgm:prSet presAssocID="{1DACEE41-AA45-44E2-85FF-2C94D9AB8090}" presName="root" presStyleCnt="0">
        <dgm:presLayoutVars>
          <dgm:dir/>
          <dgm:resizeHandles val="exact"/>
        </dgm:presLayoutVars>
      </dgm:prSet>
      <dgm:spPr/>
    </dgm:pt>
    <dgm:pt modelId="{540C2D6B-BEEF-4DFA-92A5-D92D630AE2BD}" type="pres">
      <dgm:prSet presAssocID="{F5D2B76C-47BF-43E6-9A17-151333153835}" presName="compNode" presStyleCnt="0"/>
      <dgm:spPr/>
    </dgm:pt>
    <dgm:pt modelId="{3D0D3C94-C805-4A35-B535-9E105B933D0D}" type="pres">
      <dgm:prSet presAssocID="{F5D2B76C-47BF-43E6-9A17-15133315383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2D353D6-46FC-4439-BDDD-5E5665136E50}" type="pres">
      <dgm:prSet presAssocID="{F5D2B76C-47BF-43E6-9A17-151333153835}" presName="iconSpace" presStyleCnt="0"/>
      <dgm:spPr/>
    </dgm:pt>
    <dgm:pt modelId="{9EF18304-ADB0-46E2-8FBC-36DF28829742}" type="pres">
      <dgm:prSet presAssocID="{F5D2B76C-47BF-43E6-9A17-151333153835}" presName="parTx" presStyleLbl="revTx" presStyleIdx="0" presStyleCnt="4">
        <dgm:presLayoutVars>
          <dgm:chMax val="0"/>
          <dgm:chPref val="0"/>
        </dgm:presLayoutVars>
      </dgm:prSet>
      <dgm:spPr/>
    </dgm:pt>
    <dgm:pt modelId="{996D0B1E-5804-46B7-9839-6C2644F9A2AD}" type="pres">
      <dgm:prSet presAssocID="{F5D2B76C-47BF-43E6-9A17-151333153835}" presName="txSpace" presStyleCnt="0"/>
      <dgm:spPr/>
    </dgm:pt>
    <dgm:pt modelId="{AB2818DE-92D9-4815-92D4-0E002C6A6DDA}" type="pres">
      <dgm:prSet presAssocID="{F5D2B76C-47BF-43E6-9A17-151333153835}" presName="desTx" presStyleLbl="revTx" presStyleIdx="1" presStyleCnt="4">
        <dgm:presLayoutVars/>
      </dgm:prSet>
      <dgm:spPr/>
    </dgm:pt>
    <dgm:pt modelId="{203C02F1-D6F1-48FB-96C4-969FEF0FB67F}" type="pres">
      <dgm:prSet presAssocID="{82C7EDA9-B7F6-47B8-A7D9-52128BF25032}" presName="sibTrans" presStyleCnt="0"/>
      <dgm:spPr/>
    </dgm:pt>
    <dgm:pt modelId="{48032FC1-F1A1-4EA9-8C33-15073C40F870}" type="pres">
      <dgm:prSet presAssocID="{BA07A62B-643D-4DE0-8B07-33AE88102E2C}" presName="compNode" presStyleCnt="0"/>
      <dgm:spPr/>
    </dgm:pt>
    <dgm:pt modelId="{00EB4F51-AB92-4B3F-A794-8EE8BB41A953}" type="pres">
      <dgm:prSet presAssocID="{BA07A62B-643D-4DE0-8B07-33AE88102E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4A1553B-F82B-4243-887C-FAEAFA4E27E2}" type="pres">
      <dgm:prSet presAssocID="{BA07A62B-643D-4DE0-8B07-33AE88102E2C}" presName="iconSpace" presStyleCnt="0"/>
      <dgm:spPr/>
    </dgm:pt>
    <dgm:pt modelId="{673D126C-1FF7-4D03-AB73-08608BA6E865}" type="pres">
      <dgm:prSet presAssocID="{BA07A62B-643D-4DE0-8B07-33AE88102E2C}" presName="parTx" presStyleLbl="revTx" presStyleIdx="2" presStyleCnt="4">
        <dgm:presLayoutVars>
          <dgm:chMax val="0"/>
          <dgm:chPref val="0"/>
        </dgm:presLayoutVars>
      </dgm:prSet>
      <dgm:spPr/>
    </dgm:pt>
    <dgm:pt modelId="{F47F04A7-8CE0-4EB7-A2FB-B13B91630D67}" type="pres">
      <dgm:prSet presAssocID="{BA07A62B-643D-4DE0-8B07-33AE88102E2C}" presName="txSpace" presStyleCnt="0"/>
      <dgm:spPr/>
    </dgm:pt>
    <dgm:pt modelId="{84DEE19D-4E51-4FBD-B53F-E7E460561AE2}" type="pres">
      <dgm:prSet presAssocID="{BA07A62B-643D-4DE0-8B07-33AE88102E2C}" presName="desTx" presStyleLbl="revTx" presStyleIdx="3" presStyleCnt="4">
        <dgm:presLayoutVars/>
      </dgm:prSet>
      <dgm:spPr/>
    </dgm:pt>
  </dgm:ptLst>
  <dgm:cxnLst>
    <dgm:cxn modelId="{27D33F08-C0F2-4B1D-A410-F09284DD62A8}" srcId="{1DACEE41-AA45-44E2-85FF-2C94D9AB8090}" destId="{F5D2B76C-47BF-43E6-9A17-151333153835}" srcOrd="0" destOrd="0" parTransId="{299CD4DB-774E-4B8B-B34E-361A9E63E755}" sibTransId="{82C7EDA9-B7F6-47B8-A7D9-52128BF25032}"/>
    <dgm:cxn modelId="{40F1D574-338C-48DA-9F93-7F5A3E974111}" srcId="{F5D2B76C-47BF-43E6-9A17-151333153835}" destId="{3CAC35FF-59E2-4F24-A45E-41EF771D04B7}" srcOrd="0" destOrd="0" parTransId="{3E50B395-23A7-480F-B4E1-BDC86B76A01A}" sibTransId="{DDCE2CE9-586B-48FB-9DAB-0514B95BF04D}"/>
    <dgm:cxn modelId="{E84A4379-69AC-487A-94C6-A8C45BD59DE9}" srcId="{BA07A62B-643D-4DE0-8B07-33AE88102E2C}" destId="{25C4F8F6-7AFB-4356-90B2-6DC931723FD9}" srcOrd="0" destOrd="0" parTransId="{01FC29C7-9C5D-4145-9DEE-0E179E381DCB}" sibTransId="{E5AAE7EB-1D1C-4D55-8638-D1561B6AE325}"/>
    <dgm:cxn modelId="{83C4FDC2-CC3C-4620-8816-95F9C54900C1}" type="presOf" srcId="{BA07A62B-643D-4DE0-8B07-33AE88102E2C}" destId="{673D126C-1FF7-4D03-AB73-08608BA6E865}" srcOrd="0" destOrd="0" presId="urn:microsoft.com/office/officeart/2018/5/layout/CenteredIconLabelDescriptionList"/>
    <dgm:cxn modelId="{4AD14DC5-C026-4C4D-AC75-7952FE3CA031}" type="presOf" srcId="{1DACEE41-AA45-44E2-85FF-2C94D9AB8090}" destId="{129FF0C7-EC8E-41EF-9DC6-53C848343A9A}" srcOrd="0" destOrd="0" presId="urn:microsoft.com/office/officeart/2018/5/layout/CenteredIconLabelDescriptionList"/>
    <dgm:cxn modelId="{F250DAE2-8020-44ED-A7A7-4D44B0272A5D}" type="presOf" srcId="{F5D2B76C-47BF-43E6-9A17-151333153835}" destId="{9EF18304-ADB0-46E2-8FBC-36DF28829742}" srcOrd="0" destOrd="0" presId="urn:microsoft.com/office/officeart/2018/5/layout/CenteredIconLabelDescriptionList"/>
    <dgm:cxn modelId="{2C0705EA-8F4E-488D-B106-B2D7848A7AC1}" type="presOf" srcId="{3CAC35FF-59E2-4F24-A45E-41EF771D04B7}" destId="{AB2818DE-92D9-4815-92D4-0E002C6A6DDA}" srcOrd="0" destOrd="0" presId="urn:microsoft.com/office/officeart/2018/5/layout/CenteredIconLabelDescriptionList"/>
    <dgm:cxn modelId="{EE4BD2EE-6856-423F-BC25-9FFD04A2974B}" srcId="{1DACEE41-AA45-44E2-85FF-2C94D9AB8090}" destId="{BA07A62B-643D-4DE0-8B07-33AE88102E2C}" srcOrd="1" destOrd="0" parTransId="{4D1244E1-01A5-4BC7-85AF-D833DD8D51AD}" sibTransId="{006B11BB-7898-4293-AE4C-102F91ACD6F4}"/>
    <dgm:cxn modelId="{E810E1EE-9D2E-4426-8FE8-1EA33A64781B}" type="presOf" srcId="{25C4F8F6-7AFB-4356-90B2-6DC931723FD9}" destId="{84DEE19D-4E51-4FBD-B53F-E7E460561AE2}" srcOrd="0" destOrd="0" presId="urn:microsoft.com/office/officeart/2018/5/layout/CenteredIconLabelDescriptionList"/>
    <dgm:cxn modelId="{14298DF1-F341-448D-8982-4A0DA8E841D3}" type="presParOf" srcId="{129FF0C7-EC8E-41EF-9DC6-53C848343A9A}" destId="{540C2D6B-BEEF-4DFA-92A5-D92D630AE2BD}" srcOrd="0" destOrd="0" presId="urn:microsoft.com/office/officeart/2018/5/layout/CenteredIconLabelDescriptionList"/>
    <dgm:cxn modelId="{FF3E700F-373E-4B36-8971-1D099747F253}" type="presParOf" srcId="{540C2D6B-BEEF-4DFA-92A5-D92D630AE2BD}" destId="{3D0D3C94-C805-4A35-B535-9E105B933D0D}" srcOrd="0" destOrd="0" presId="urn:microsoft.com/office/officeart/2018/5/layout/CenteredIconLabelDescriptionList"/>
    <dgm:cxn modelId="{11E58239-0415-4D2D-BFFC-63563E8035A8}" type="presParOf" srcId="{540C2D6B-BEEF-4DFA-92A5-D92D630AE2BD}" destId="{82D353D6-46FC-4439-BDDD-5E5665136E50}" srcOrd="1" destOrd="0" presId="urn:microsoft.com/office/officeart/2018/5/layout/CenteredIconLabelDescriptionList"/>
    <dgm:cxn modelId="{7ED499C3-DF41-4563-B587-692A56AF6584}" type="presParOf" srcId="{540C2D6B-BEEF-4DFA-92A5-D92D630AE2BD}" destId="{9EF18304-ADB0-46E2-8FBC-36DF28829742}" srcOrd="2" destOrd="0" presId="urn:microsoft.com/office/officeart/2018/5/layout/CenteredIconLabelDescriptionList"/>
    <dgm:cxn modelId="{38152A80-686C-4622-AD5B-BB1BFAD01E58}" type="presParOf" srcId="{540C2D6B-BEEF-4DFA-92A5-D92D630AE2BD}" destId="{996D0B1E-5804-46B7-9839-6C2644F9A2AD}" srcOrd="3" destOrd="0" presId="urn:microsoft.com/office/officeart/2018/5/layout/CenteredIconLabelDescriptionList"/>
    <dgm:cxn modelId="{1BE9F368-B4C2-488D-8BF4-49C6E1311A7D}" type="presParOf" srcId="{540C2D6B-BEEF-4DFA-92A5-D92D630AE2BD}" destId="{AB2818DE-92D9-4815-92D4-0E002C6A6DDA}" srcOrd="4" destOrd="0" presId="urn:microsoft.com/office/officeart/2018/5/layout/CenteredIconLabelDescriptionList"/>
    <dgm:cxn modelId="{E0B01341-D249-4EA9-A16D-D490B42EDC12}" type="presParOf" srcId="{129FF0C7-EC8E-41EF-9DC6-53C848343A9A}" destId="{203C02F1-D6F1-48FB-96C4-969FEF0FB67F}" srcOrd="1" destOrd="0" presId="urn:microsoft.com/office/officeart/2018/5/layout/CenteredIconLabelDescriptionList"/>
    <dgm:cxn modelId="{1D8D71F7-AF81-4105-868B-C721B254C6D6}" type="presParOf" srcId="{129FF0C7-EC8E-41EF-9DC6-53C848343A9A}" destId="{48032FC1-F1A1-4EA9-8C33-15073C40F870}" srcOrd="2" destOrd="0" presId="urn:microsoft.com/office/officeart/2018/5/layout/CenteredIconLabelDescriptionList"/>
    <dgm:cxn modelId="{CC9C4760-3771-4D8F-8315-83613371E07E}" type="presParOf" srcId="{48032FC1-F1A1-4EA9-8C33-15073C40F870}" destId="{00EB4F51-AB92-4B3F-A794-8EE8BB41A953}" srcOrd="0" destOrd="0" presId="urn:microsoft.com/office/officeart/2018/5/layout/CenteredIconLabelDescriptionList"/>
    <dgm:cxn modelId="{BB16604E-CDAE-4F67-BC59-3C8D09449E00}" type="presParOf" srcId="{48032FC1-F1A1-4EA9-8C33-15073C40F870}" destId="{E4A1553B-F82B-4243-887C-FAEAFA4E27E2}" srcOrd="1" destOrd="0" presId="urn:microsoft.com/office/officeart/2018/5/layout/CenteredIconLabelDescriptionList"/>
    <dgm:cxn modelId="{7CB5B288-AC73-443F-B8A4-E48CFDB4F2D1}" type="presParOf" srcId="{48032FC1-F1A1-4EA9-8C33-15073C40F870}" destId="{673D126C-1FF7-4D03-AB73-08608BA6E865}" srcOrd="2" destOrd="0" presId="urn:microsoft.com/office/officeart/2018/5/layout/CenteredIconLabelDescriptionList"/>
    <dgm:cxn modelId="{586DB6C9-81A7-4172-AC4F-E890ADA4BF17}" type="presParOf" srcId="{48032FC1-F1A1-4EA9-8C33-15073C40F870}" destId="{F47F04A7-8CE0-4EB7-A2FB-B13B91630D67}" srcOrd="3" destOrd="0" presId="urn:microsoft.com/office/officeart/2018/5/layout/CenteredIconLabelDescriptionList"/>
    <dgm:cxn modelId="{FC41E29E-8F7D-4C41-BE61-88F4B20C6E0A}" type="presParOf" srcId="{48032FC1-F1A1-4EA9-8C33-15073C40F870}" destId="{84DEE19D-4E51-4FBD-B53F-E7E460561AE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07AF7-0D0C-46FB-AD52-C51EC0C6240C}">
      <dsp:nvSpPr>
        <dsp:cNvPr id="0" name=""/>
        <dsp:cNvSpPr/>
      </dsp:nvSpPr>
      <dsp:spPr>
        <a:xfrm>
          <a:off x="0" y="2655"/>
          <a:ext cx="10515600" cy="1241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197B0-928D-4835-8758-855CCB3BBAA1}">
      <dsp:nvSpPr>
        <dsp:cNvPr id="0" name=""/>
        <dsp:cNvSpPr/>
      </dsp:nvSpPr>
      <dsp:spPr>
        <a:xfrm>
          <a:off x="375620" y="282042"/>
          <a:ext cx="682947" cy="682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8D021-8843-488B-9374-0D3EF169D3F4}">
      <dsp:nvSpPr>
        <dsp:cNvPr id="0" name=""/>
        <dsp:cNvSpPr/>
      </dsp:nvSpPr>
      <dsp:spPr>
        <a:xfrm>
          <a:off x="1434189" y="2655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SPIFFS LIBRARY:</a:t>
          </a:r>
          <a:endParaRPr lang="en-US" sz="2500" kern="1200"/>
        </a:p>
      </dsp:txBody>
      <dsp:txXfrm>
        <a:off x="1434189" y="2655"/>
        <a:ext cx="4732020" cy="1241722"/>
      </dsp:txXfrm>
    </dsp:sp>
    <dsp:sp modelId="{61056EBB-7FC6-439B-8DBF-9A5BA47EEA9A}">
      <dsp:nvSpPr>
        <dsp:cNvPr id="0" name=""/>
        <dsp:cNvSpPr/>
      </dsp:nvSpPr>
      <dsp:spPr>
        <a:xfrm>
          <a:off x="6166209" y="2655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library allows access to flash memory as if it were a normal file system like that of a computer. We can read, write and add data to a file and perform some simple operations (format, rename, retrieve information, etc.)</a:t>
          </a:r>
        </a:p>
      </dsp:txBody>
      <dsp:txXfrm>
        <a:off x="6166209" y="2655"/>
        <a:ext cx="4347989" cy="1241722"/>
      </dsp:txXfrm>
    </dsp:sp>
    <dsp:sp modelId="{486C58F2-0B59-4862-B14B-313865C426F2}">
      <dsp:nvSpPr>
        <dsp:cNvPr id="0" name=""/>
        <dsp:cNvSpPr/>
      </dsp:nvSpPr>
      <dsp:spPr>
        <a:xfrm>
          <a:off x="0" y="1554807"/>
          <a:ext cx="10515600" cy="1241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0D525-2928-4274-8DE9-BD6D7246310A}">
      <dsp:nvSpPr>
        <dsp:cNvPr id="0" name=""/>
        <dsp:cNvSpPr/>
      </dsp:nvSpPr>
      <dsp:spPr>
        <a:xfrm>
          <a:off x="375620" y="1834195"/>
          <a:ext cx="682947" cy="682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C14B7-8991-4A67-B8F0-8EC76CCB4345}">
      <dsp:nvSpPr>
        <dsp:cNvPr id="0" name=""/>
        <dsp:cNvSpPr/>
      </dsp:nvSpPr>
      <dsp:spPr>
        <a:xfrm>
          <a:off x="1434189" y="1554807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•ESP32_MailClient LIBRARY:</a:t>
          </a:r>
          <a:endParaRPr lang="en-US" sz="2500" kern="1200"/>
        </a:p>
      </dsp:txBody>
      <dsp:txXfrm>
        <a:off x="1434189" y="1554807"/>
        <a:ext cx="4732020" cy="1241722"/>
      </dsp:txXfrm>
    </dsp:sp>
    <dsp:sp modelId="{6EA5A3C7-4ACA-4938-9515-6B06F606ADB1}">
      <dsp:nvSpPr>
        <dsp:cNvPr id="0" name=""/>
        <dsp:cNvSpPr/>
      </dsp:nvSpPr>
      <dsp:spPr>
        <a:xfrm>
          <a:off x="6166209" y="1554807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library allows ESP32 to send Email with/without attachment and receive Email with/without attachment download through SMTP and IMAP servers. </a:t>
          </a:r>
        </a:p>
      </dsp:txBody>
      <dsp:txXfrm>
        <a:off x="6166209" y="1554807"/>
        <a:ext cx="4347989" cy="1241722"/>
      </dsp:txXfrm>
    </dsp:sp>
    <dsp:sp modelId="{0A34B640-BE88-40E2-A7AA-79B18A0F2BA1}">
      <dsp:nvSpPr>
        <dsp:cNvPr id="0" name=""/>
        <dsp:cNvSpPr/>
      </dsp:nvSpPr>
      <dsp:spPr>
        <a:xfrm>
          <a:off x="0" y="3106960"/>
          <a:ext cx="10515600" cy="1241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9DC87-407B-4F83-8022-2A4F8666A239}">
      <dsp:nvSpPr>
        <dsp:cNvPr id="0" name=""/>
        <dsp:cNvSpPr/>
      </dsp:nvSpPr>
      <dsp:spPr>
        <a:xfrm>
          <a:off x="375620" y="3386348"/>
          <a:ext cx="682947" cy="682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BCC8-ACF8-4CD0-917A-C83F3D921DD7}">
      <dsp:nvSpPr>
        <dsp:cNvPr id="0" name=""/>
        <dsp:cNvSpPr/>
      </dsp:nvSpPr>
      <dsp:spPr>
        <a:xfrm>
          <a:off x="1434189" y="3106960"/>
          <a:ext cx="4732020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•Wi-Fi LIBRARY:</a:t>
          </a:r>
          <a:endParaRPr lang="en-US" sz="2500" kern="1200"/>
        </a:p>
      </dsp:txBody>
      <dsp:txXfrm>
        <a:off x="1434189" y="3106960"/>
        <a:ext cx="4732020" cy="1241722"/>
      </dsp:txXfrm>
    </dsp:sp>
    <dsp:sp modelId="{4D944990-6DE8-448C-A253-2696802911F7}">
      <dsp:nvSpPr>
        <dsp:cNvPr id="0" name=""/>
        <dsp:cNvSpPr/>
      </dsp:nvSpPr>
      <dsp:spPr>
        <a:xfrm>
          <a:off x="6166209" y="3106960"/>
          <a:ext cx="4347989" cy="1241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16" tIns="131416" rIns="131416" bIns="1314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library allows an Arduino board to connect to the internet. It can serve as either a server accepting incoming connections or a client making outgoing ones.</a:t>
          </a:r>
        </a:p>
      </dsp:txBody>
      <dsp:txXfrm>
        <a:off x="6166209" y="3106960"/>
        <a:ext cx="4347989" cy="1241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D3C94-C805-4A35-B535-9E105B933D0D}">
      <dsp:nvSpPr>
        <dsp:cNvPr id="0" name=""/>
        <dsp:cNvSpPr/>
      </dsp:nvSpPr>
      <dsp:spPr>
        <a:xfrm>
          <a:off x="1963800" y="4488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18304-ADB0-46E2-8FBC-36DF28829742}">
      <dsp:nvSpPr>
        <dsp:cNvPr id="0" name=""/>
        <dsp:cNvSpPr/>
      </dsp:nvSpPr>
      <dsp:spPr>
        <a:xfrm>
          <a:off x="559800" y="171111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3600" kern="1200"/>
            <a:t>EEPROM LIBRARY:</a:t>
          </a:r>
          <a:endParaRPr lang="en-US" sz="3600" kern="1200"/>
        </a:p>
      </dsp:txBody>
      <dsp:txXfrm>
        <a:off x="559800" y="1711118"/>
        <a:ext cx="4320000" cy="648000"/>
      </dsp:txXfrm>
    </dsp:sp>
    <dsp:sp modelId="{AB2818DE-92D9-4815-92D4-0E002C6A6DDA}">
      <dsp:nvSpPr>
        <dsp:cNvPr id="0" name=""/>
        <dsp:cNvSpPr/>
      </dsp:nvSpPr>
      <dsp:spPr>
        <a:xfrm>
          <a:off x="559800" y="2430856"/>
          <a:ext cx="4320000" cy="1200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microcontroller on the Arduino board has EEPROM: memory whose values are kept when the board is turned off (like a tiny hard drive). This library enables you to read and write those bytes.</a:t>
          </a:r>
        </a:p>
      </dsp:txBody>
      <dsp:txXfrm>
        <a:off x="559800" y="2430856"/>
        <a:ext cx="4320000" cy="1200933"/>
      </dsp:txXfrm>
    </dsp:sp>
    <dsp:sp modelId="{00EB4F51-AB92-4B3F-A794-8EE8BB41A953}">
      <dsp:nvSpPr>
        <dsp:cNvPr id="0" name=""/>
        <dsp:cNvSpPr/>
      </dsp:nvSpPr>
      <dsp:spPr>
        <a:xfrm>
          <a:off x="7039800" y="4488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D126C-1FF7-4D03-AB73-08608BA6E865}">
      <dsp:nvSpPr>
        <dsp:cNvPr id="0" name=""/>
        <dsp:cNvSpPr/>
      </dsp:nvSpPr>
      <dsp:spPr>
        <a:xfrm>
          <a:off x="5635800" y="171111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3600" kern="1200"/>
            <a:t>•SD_MMC LIBRARY:</a:t>
          </a:r>
          <a:endParaRPr lang="en-US" sz="3600" kern="1200"/>
        </a:p>
      </dsp:txBody>
      <dsp:txXfrm>
        <a:off x="5635800" y="1711118"/>
        <a:ext cx="4320000" cy="648000"/>
      </dsp:txXfrm>
    </dsp:sp>
    <dsp:sp modelId="{84DEE19D-4E51-4FBD-B53F-E7E460561AE2}">
      <dsp:nvSpPr>
        <dsp:cNvPr id="0" name=""/>
        <dsp:cNvSpPr/>
      </dsp:nvSpPr>
      <dsp:spPr>
        <a:xfrm>
          <a:off x="5635800" y="2430856"/>
          <a:ext cx="4320000" cy="1200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will use the Arduino core library that allows to interact with the SD card.</a:t>
          </a:r>
        </a:p>
      </dsp:txBody>
      <dsp:txXfrm>
        <a:off x="5635800" y="2430856"/>
        <a:ext cx="4320000" cy="1200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1FCF-F24E-46D0-9CC4-F1A2D05BD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681AD-56B9-4B7D-9C45-9478E1350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9B8FA-FAB6-4784-AA44-C2087F26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F346-E8CE-45FB-8075-7EC02C81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FD34B-182D-4792-9E6E-E6FE2515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1A21-D759-45E4-937C-D755DC72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5C2D1-7F1A-4BAB-BAF4-D3F68AABA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F8BDF-A80C-4213-8A93-2DDC437F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60DE3-4FFC-4282-AB0F-1C7971F8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76394-DA8E-47E3-888C-699ECE27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4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BC794-F7B3-49AC-9EF8-AEB8F8C0D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DAB17-0CEB-49D3-BCA8-28A3C1E20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3E7EB-9E2D-4EE2-8833-A4CBEE80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F7780-699A-460E-AD28-A6C821C5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ADEB-6491-4AEB-9053-11E9CFCF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5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C707-D01E-4647-94F6-C2825B50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3B685-7B5E-47C8-BD34-06DF58B88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D6E5C-3165-43E5-90BB-BF1F11E7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E70B-7EC4-4855-9593-CC484CD6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7A5C5-E40B-4CE9-ABC4-E62BD661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9440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1DEA-7EA8-4183-872B-6F7D1424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1631B-41E5-43CB-985B-83431177D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DA82C-5C79-4D74-8B82-FB7B362D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BCB6-2734-4217-8AC6-73DF69DE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43710-0DDF-4321-81F8-26D482C1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5143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3CBE-23BF-4B80-AD5E-80069C42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CB996-361E-418B-A740-3F57A7DB1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D3A7C-8C62-415E-9C03-F4D45EE2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3924-5115-4C24-A42C-9B2AA00C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EF85B-98FA-44E9-B364-EC32155F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841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9D60-AD5D-4522-854C-A028F4C3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4C480-6DB3-41CF-B4E5-852486C21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60048-2389-4A74-9E66-C232EE7A0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B32B2-3903-4077-8541-3AE40F6B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78ACF-2468-49B8-8113-BE6046D1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B0A31-30DB-4166-8E63-51ECC601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972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BFD8C-2DB0-4A6D-9801-FDB0B73C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E7D9-C685-4F4C-9D17-5189B434A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1650-6ADC-46FC-B468-074209F68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876A5-53C3-4C59-9EFB-0D6D1F3C5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93A72-2790-4D16-BB52-6A1BF9039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3A697-CE19-4ADC-BD35-CC8D8829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3C3E2-C5B0-48EB-90A4-8E4FFC5A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307BC-BA37-425D-8159-1AFF42C4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199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1ED8-E542-457F-BB94-411D0723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A370E-2075-432E-9C98-7C20FB7D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6F8DF-8F86-4516-B645-07735E82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5C3E0-0613-4FB5-B22E-C1106446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540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800556-8C09-41F0-8A30-D4CC7B01C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F3E67-4C44-441D-B810-FE151662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B027F-DE64-498B-80B0-9A46F335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156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46F0-6699-40FA-A513-437C7F2E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F211-AF16-4D09-9F7B-4BF0FBAB2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215BC-341D-4AE8-98C5-EEEB7B7FF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F2408-DEFE-4845-B6D4-A64AD322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70CE7-38F8-4C99-ADF4-2AF0B5F3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1D578-C475-4164-B72F-D2F4429C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296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CC64-808D-4840-8025-77F7034F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CE22C-0E17-4268-8C4B-B9D2522C2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B596D-9442-462E-8B6C-5C81A9BD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2B2F6-92ED-4FAF-A753-F2872A02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FACDE-86A3-48B0-B844-D2E3D2F3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DE31-0128-40F7-B4D1-E03DEA82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2B175-35B8-4894-AC08-A66A7E0C2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C55D3-57A2-4109-A405-22833DB26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AB5CD-6780-42A9-8151-1AA6D6F3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FAD1B-B99C-4F2B-B52D-A80BC025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8887A-8E9D-439E-A3B5-8C22B34D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0879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EF93-2C12-4CAE-A498-CEA1B3B3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9B43E-7017-4E6E-B2DF-ABCE68CDB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BEBE7-AF7C-41E3-8692-19F19504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DABD0-81A7-44E1-B668-4B33AA410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FDC3E-CCFF-4C3D-912C-DC51275C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638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8F73C-8958-42D8-B1CD-FCD7CD52D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6DAB6-A1EE-44DB-B649-CE20D528A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FCCFD-8F96-4696-A6AE-AF45EFED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6B51-5B32-417E-B22F-BEA024CF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F5B6D-9EBE-4591-93D3-07535EDE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63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3752-1A03-4F92-9405-869E0BC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BFF8-DE57-4E88-B4A8-4495729E2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857B8-54A8-4532-AF92-DDD1858B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088FB-89A4-4025-89F4-201A9E58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055E0-EFCA-4A9D-A7BE-1BF6E249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6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2D0D-8844-49DE-9998-B24F3496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8BF1A-12B0-4BD9-AB6C-5B30BEE24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24CD3-370B-4036-A3A7-DEF66B3A2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D3504-316D-4D25-8CE2-5179E16A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32E4A-0C78-497F-9501-0342D3FE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FD01D-08CC-4CFF-9112-B4DC75C5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4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5C0A-8278-404C-B7EF-A03BB3FF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75768-1390-49E8-8F94-892A144CE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6BBD2-338F-40F2-B0E4-612A551F5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D73D1-B695-4974-8CE5-D764D17F5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C0FE9-72BA-4955-A2C2-E0D539BD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895E9F-D223-4760-BAFD-541D1F7F8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2C97B-2EFD-46C4-9AC8-C7E074A2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11713-1A09-483E-8EE9-2EB98633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8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466F-CF19-4D9F-9F38-F50070B3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949BD-646F-4AC3-A1EF-3F4860B6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E02F4-CFFD-488C-8E2D-42ED9982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FB53B-B4EF-425C-8450-D9FE3102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7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1FE32-D622-421E-9D4D-4C7F576C7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449E3-D38D-456B-BFCB-FDD6D507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A2359-CCB0-4E13-8811-269597F4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3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0937-6868-46D0-9EB2-66F9C423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71025-84A0-4036-BD2F-D94031CDC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FC510-5031-43EB-9C66-D5E5535F8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0D61E-FA48-4B1A-A989-75F8E41A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AA25A-4111-453D-93E6-F8B2A752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BEEEC-8D20-4292-9749-018750D3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B230-7F5F-477C-B640-4E80B321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2AB4D-3618-4689-8FC7-8D56B1397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4CEE0-0A54-4768-846C-13BDB76D9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D5A9D-58B7-4861-8089-3BDCEDDF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7533C-C099-4AD3-806A-F4B38389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A3EC1-4DFA-4851-A2EF-84A1B5C1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0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6B200-B7A4-4905-A0AB-363AE703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905CE-42C3-4BC9-979A-363D66FDB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D24E9-8FB3-415C-B175-DA054E22D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0FAE1-12E4-42AA-93D9-FD45433B2F0C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6E7AC-80E3-468C-A460-1CA897E00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016EC-DAAF-45EE-8AC1-8563FF52B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50E81-62EF-45F5-AD84-EFA63D6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5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F8625C-1079-4542-91AD-3CBAB334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44492-E31F-411B-A392-F3BAC609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1F494-FFBF-48F7-BA9A-A731C4174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F9020-5315-4E37-A3FC-D2C8D833C99A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72268-79BB-4360-95A9-5EC2E8D3A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F504E-FD19-4CA2-B782-7A2BA3180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ED915-82D6-4CE7-8DFB-E991B9CE5B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065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4blog.it/2020/04/03/esp32-cam-esp32-con-videocamera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3hjv.blogspot.com/2019/02/esp8266-nodemcu-lolin-sonoff-emulator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tronics-lab.com/project/esp8266-wifi-air-conditioner-remote-control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32-send-email-smtp-server-arduino-ide/" TargetMode="External"/><Relationship Id="rId2" Type="http://schemas.openxmlformats.org/officeDocument/2006/relationships/hyperlink" Target="https://components101.com/development-boards/nodemcu-esp8266-pinout-features-and-datashe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ESP8266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Arduin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CAE3F-ED67-4F89-9B22-F65023B91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97339"/>
            <a:ext cx="10011831" cy="2623885"/>
          </a:xfrm>
        </p:spPr>
        <p:txBody>
          <a:bodyPr anchor="ctr">
            <a:normAutofit/>
          </a:bodyPr>
          <a:lstStyle/>
          <a:p>
            <a:r>
              <a:rPr lang="en-US" sz="6100" b="1" dirty="0">
                <a:solidFill>
                  <a:srgbClr val="FFFFFF"/>
                </a:solidFill>
              </a:rPr>
              <a:t>ESP32 CAM PICTURE CLICKING AND SENDING IMAGE FROM CAMERA BY EMAIL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AE8F46F-D590-45CD-AF41-A04DC11D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17136"/>
            <a:ext cx="2112264" cy="1892808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3989" y="4521269"/>
            <a:ext cx="672083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3B514-82AD-4CC2-9EC8-67E7BE2FA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159" y="4843002"/>
            <a:ext cx="5760850" cy="1234345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JASMEET SINGH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STUDENT ID : C0751797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:2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74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18C3D-F3DA-46B0-A592-2C2A0579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PIN DIAGRAM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10406FB-90F5-4FA6-A88C-0FF76721E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809" r="-1" b="4809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ECB954-F0B1-4F74-959C-EEDC82DF78C5}"/>
              </a:ext>
            </a:extLst>
          </p:cNvPr>
          <p:cNvSpPr txBox="1"/>
          <p:nvPr/>
        </p:nvSpPr>
        <p:spPr>
          <a:xfrm>
            <a:off x="9428821" y="4582257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info4blog.it/2020/04/03/esp32-cam-esp32-con-videocamer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8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CCF8D-5E64-45A7-973E-2333FCEC8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" r="13808" b="598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7A8A5-8C69-4FA8-8F2F-8AB5FFDA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80160"/>
            <a:ext cx="3438144" cy="1005840"/>
          </a:xfrm>
        </p:spPr>
        <p:txBody>
          <a:bodyPr anchor="b">
            <a:normAutofit/>
          </a:bodyPr>
          <a:lstStyle/>
          <a:p>
            <a:pPr algn="ctr"/>
            <a:r>
              <a:rPr lang="en-CA" sz="1800" b="1" dirty="0">
                <a:latin typeface="+mn-lt"/>
              </a:rPr>
              <a:t>COMMUNICATION PROTOCOL USED COMMUN</a:t>
            </a:r>
            <a:r>
              <a:rPr lang="en-US" sz="1800" b="1" dirty="0">
                <a:latin typeface="+mn-lt"/>
              </a:rPr>
              <a:t>C</a:t>
            </a:r>
            <a:r>
              <a:rPr lang="en-US" sz="1800" b="1" i="0" dirty="0">
                <a:effectLst/>
                <a:latin typeface="+mn-lt"/>
              </a:rPr>
              <a:t>ommunication </a:t>
            </a:r>
            <a:r>
              <a:rPr lang="en-US" sz="1800" b="1" dirty="0">
                <a:latin typeface="+mn-lt"/>
              </a:rPr>
              <a:t>P</a:t>
            </a:r>
            <a:r>
              <a:rPr lang="en-US" sz="1800" b="1" i="0" dirty="0">
                <a:effectLst/>
                <a:latin typeface="+mn-lt"/>
              </a:rPr>
              <a:t>rotocol </a:t>
            </a:r>
            <a:r>
              <a:rPr lang="en-CA" sz="1800" b="1" dirty="0">
                <a:latin typeface="+mn-lt"/>
              </a:rPr>
              <a:t>ATION PROTOCOL USED </a:t>
            </a:r>
            <a:endParaRPr lang="en-US" sz="1800" b="1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F2E6-ABD7-432F-924E-643DABDA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The Simple Mail Transfer 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Protocol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(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SMTP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) is an internet standard 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communication protocol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for electronic mail transmission. Mail servers and other message transfer agents use 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SMTP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to send and receive mail messages.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4235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0208C-7E23-4D90-A88F-F8110A7F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ESP8266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835F4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6675121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779E-AFE3-4CC0-8227-8BFA6B9E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6031967" cy="3283260"/>
          </a:xfrm>
        </p:spPr>
        <p:txBody>
          <a:bodyPr anchor="ctr">
            <a:normAutofit/>
          </a:bodyPr>
          <a:lstStyle/>
          <a:p>
            <a:r>
              <a:rPr lang="en-US" sz="2000"/>
              <a:t>The ESP8266 is a low-cost Wi-Fi microchip, with a full TCP/IP stack and microcontroller capability, produced by Espressif Systems</a:t>
            </a:r>
          </a:p>
          <a:p>
            <a:r>
              <a:rPr lang="en-US" sz="2000"/>
              <a:t>This small module allows microcontrollers to connect to a Wi-Fi network and make simple TCP/IP connections</a:t>
            </a:r>
          </a:p>
          <a:p>
            <a:r>
              <a:rPr lang="en-US" sz="2000"/>
              <a:t>The ESP8285 is an ESP8266 with 1 MiB of built-in flash, allowing the building of single-chip devices capable of connecting to Wi-Fi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E8B19-DE33-4BDE-B3D8-DB28ED868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2069"/>
          <a:stretch/>
        </p:blipFill>
        <p:spPr>
          <a:xfrm>
            <a:off x="7277100" y="2480954"/>
            <a:ext cx="4455979" cy="3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2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1C574E90-1949-4924-B663-AEA13DB7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46960" cy="385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2E9FD-52BB-414A-BD26-54FC3BA7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44" y="710273"/>
            <a:ext cx="4352315" cy="28133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Working of ESP8266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6484" cy="3854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F1CD8B-D430-49E7-8630-84152C41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528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1F5B8298-9AB4-45B4-B28E-C8C1A264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100AEF19-4AE6-42BE-81E6-95700DB8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1192B5C1-AE13-49EA-82FD-F3C3BC02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713612B5-8E9D-4FEF-86B9-52A0FABD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14FC746D-B820-44A3-B1B3-53B690BC2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778550A-567F-40F6-A77F-2E2B50175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C28C989E-85FD-4D1C-AF77-82F4B985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58FDDCED-5FC6-4B14-A0E2-DF4310ED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E80E854B-CCEB-4CEF-B465-561C4C872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2BED26F-9C32-4DF8-8739-D89F6F05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CE3B71C9-F500-46F1-8D17-C3EF4DA5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14431D0-29B6-473C-B2FD-4661864DA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10457BA-9444-4642-861C-78120DD8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27C95C30-0364-4C32-B686-0C366086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0BDEDBA-CA15-41EE-B2C6-8A973B5E6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702B9007-982C-4F69-A443-B07F3BEF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28596B48-F33B-451E-8C2D-3525B3387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B493BB9-A171-4B97-B05A-187E03FFA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973B8111-A5EB-4EE8-9813-8495336F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A4F8D39-9886-490F-B7A9-3B269329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FD856D-D7A7-4051-98ED-675BE371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69" y="289704"/>
            <a:ext cx="5977881" cy="33476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E89D-B3A5-4EBB-BFB3-D6028D9BB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4099034"/>
            <a:ext cx="10785191" cy="2196771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effectLst/>
                <a:latin typeface="-apple-system"/>
              </a:rPr>
              <a:t>Once Arduino IDE is installed on the computer, connect the board with the computer using the USB cable. </a:t>
            </a:r>
          </a:p>
          <a:p>
            <a:r>
              <a:rPr lang="en-US" sz="2000" b="0" i="0">
                <a:effectLst/>
                <a:latin typeface="-apple-system"/>
              </a:rPr>
              <a:t>Now open the Arduino IDE and choose the correct board by selecting Tools&gt;Boards&gt;NodeMCU1.0 (ESP-12E Module) </a:t>
            </a:r>
          </a:p>
          <a:p>
            <a:r>
              <a:rPr lang="en-US" sz="2000">
                <a:latin typeface="-apple-system"/>
              </a:rPr>
              <a:t>C</a:t>
            </a:r>
            <a:r>
              <a:rPr lang="en-US" sz="2000" b="0" i="0">
                <a:effectLst/>
                <a:latin typeface="-apple-system"/>
              </a:rPr>
              <a:t>hoose the correct Port by selecting Tools&gt;Port.</a:t>
            </a:r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6492875"/>
            <a:ext cx="12191999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71D9FF-4206-476D-8756-49D68ADF6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096" b="46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2EDA6-09DB-42D6-B105-37D370BD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ESP 8266 PIN DISCRIPTION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772F7D-1068-49B6-B75E-C03CE7C69051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yo3hjv.blogspot.com/2019/02/esp8266-nodemcu-lolin-sonoff-emulator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0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1A0A5A2-54BE-4556-9DB9-1B438D93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212" b="1378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0183E-6321-41DA-A2CA-2D8C18F9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FEATURES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AC9B6-A79E-4BC0-8589-ABFB8D2CD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0"/>
            <a:ext cx="5744685" cy="68579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4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Operating Voltage: 3.3V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Input Voltage: 7-12V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Digital I/O Pins (DIO):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Analog Input Pins (ADC):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UARTs: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SPIs: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I2Cs: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Flash Memory: 4 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SRAM: 64 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Clock Speed: 80 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USB-TTL based on CP2102 is included onboard, Enabling Plug n 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PCB Antenna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Small Sized module to fit smartly inside your IoT projects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C597B-60A4-4FAE-982B-37021D3ED985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3" tooltip="http://www.electronics-lab.com/project/esp8266-wifi-air-conditioner-remote-contro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33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F5B6E-BF7B-4F29-9261-8496C0C89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AA0A5C-020E-41C5-BD9F-D0FF02BF3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40871"/>
            <a:ext cx="6553545" cy="45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43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7708A36-30AD-4A53-8D0A-2F646F527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" t="25994" r="273" b="-994"/>
          <a:stretch/>
        </p:blipFill>
        <p:spPr>
          <a:xfrm>
            <a:off x="20" y="-2235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BD12E-2AE3-42B6-BD1E-8AE527AD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CONNECTIONS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9">
            <a:extLst>
              <a:ext uri="{FF2B5EF4-FFF2-40B4-BE49-F238E27FC236}">
                <a16:creationId xmlns:a16="http://schemas.microsoft.com/office/drawing/2014/main" id="{1C574E90-1949-4924-B663-AEA13DB7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46960" cy="385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AF46A-6222-437F-BF41-610FB6BF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44" y="710273"/>
            <a:ext cx="4352315" cy="28133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PROGRAMMING ESP32 CAM</a:t>
            </a:r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6484" cy="3854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F1CD8B-D430-49E7-8630-84152C41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528" y="73152"/>
            <a:ext cx="1178966" cy="232963"/>
            <a:chOff x="7763256" y="73152"/>
            <a:chExt cx="1178966" cy="232963"/>
          </a:xfrm>
        </p:grpSpPr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1F5B8298-9AB4-45B4-B28E-C8C1A264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00AEF19-4AE6-42BE-81E6-95700DB8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1192B5C1-AE13-49EA-82FD-F3C3BC02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13612B5-8E9D-4FEF-86B9-52A0FABD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4FC746D-B820-44A3-B1B3-53B690BC2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8778550A-567F-40F6-A77F-2E2B50175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C28C989E-85FD-4D1C-AF77-82F4B985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8FDDCED-5FC6-4B14-A0E2-DF4310ED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E80E854B-CCEB-4CEF-B465-561C4C872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02BED26F-9C32-4DF8-8739-D89F6F05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CE3B71C9-F500-46F1-8D17-C3EF4DA5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C14431D0-29B6-473C-B2FD-4661864DA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D10457BA-9444-4642-861C-78120DD8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27C95C30-0364-4C32-B686-0C366086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A0BDEDBA-CA15-41EE-B2C6-8A973B5E6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702B9007-982C-4F69-A443-B07F3BEF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28596B48-F33B-451E-8C2D-3525B3387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4B493BB9-A171-4B97-B05A-187E03FFA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973B8111-A5EB-4EE8-9813-8495336F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6A4F8D39-9886-490F-B7A9-3B269329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6326B-91E1-47D8-B4C9-75F6369EA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4099034"/>
            <a:ext cx="10785191" cy="2196771"/>
          </a:xfrm>
        </p:spPr>
        <p:txBody>
          <a:bodyPr anchor="ctr">
            <a:normAutofit/>
          </a:bodyPr>
          <a:lstStyle/>
          <a:p>
            <a:pPr marL="0" indent="0" fontAlgn="t">
              <a:spcBef>
                <a:spcPts val="0"/>
              </a:spcBef>
              <a:buNone/>
            </a:pPr>
            <a:r>
              <a:rPr lang="en-US" sz="3600" dirty="0"/>
              <a:t>ESP32-CAM is connected directly to the ESP8266 with the help of GPIO pins</a:t>
            </a:r>
            <a:r>
              <a:rPr lang="en-US" sz="2000" dirty="0"/>
              <a:t>.</a:t>
            </a:r>
          </a:p>
          <a:p>
            <a:pPr marL="0" indent="0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CA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6492875"/>
            <a:ext cx="12191999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615097-B43F-4D36-B42F-E7AD3547C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48277"/>
              </p:ext>
            </p:extLst>
          </p:nvPr>
        </p:nvGraphicFramePr>
        <p:xfrm>
          <a:off x="5942569" y="524134"/>
          <a:ext cx="5977881" cy="287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500">
                  <a:extLst>
                    <a:ext uri="{9D8B030D-6E8A-4147-A177-3AD203B41FA5}">
                      <a16:colId xmlns:a16="http://schemas.microsoft.com/office/drawing/2014/main" val="137028988"/>
                    </a:ext>
                  </a:extLst>
                </a:gridCol>
                <a:gridCol w="3262381">
                  <a:extLst>
                    <a:ext uri="{9D8B030D-6E8A-4147-A177-3AD203B41FA5}">
                      <a16:colId xmlns:a16="http://schemas.microsoft.com/office/drawing/2014/main" val="3400561325"/>
                    </a:ext>
                  </a:extLst>
                </a:gridCol>
              </a:tblGrid>
              <a:tr h="575751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ESP 8266</a:t>
                      </a:r>
                    </a:p>
                  </a:txBody>
                  <a:tcPr marL="134685" marR="134685" marT="67343" marB="673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ESP32 CAM</a:t>
                      </a:r>
                    </a:p>
                  </a:txBody>
                  <a:tcPr marL="134685" marR="134685" marT="67343" marB="67343"/>
                </a:tc>
                <a:extLst>
                  <a:ext uri="{0D108BD9-81ED-4DB2-BD59-A6C34878D82A}">
                    <a16:rowId xmlns:a16="http://schemas.microsoft.com/office/drawing/2014/main" val="197586818"/>
                  </a:ext>
                </a:extLst>
              </a:tr>
              <a:tr h="575751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Rx</a:t>
                      </a:r>
                    </a:p>
                  </a:txBody>
                  <a:tcPr marL="134685" marR="134685" marT="67343" marB="673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UOR</a:t>
                      </a:r>
                    </a:p>
                  </a:txBody>
                  <a:tcPr marL="134685" marR="134685" marT="67343" marB="67343"/>
                </a:tc>
                <a:extLst>
                  <a:ext uri="{0D108BD9-81ED-4DB2-BD59-A6C34878D82A}">
                    <a16:rowId xmlns:a16="http://schemas.microsoft.com/office/drawing/2014/main" val="3796875192"/>
                  </a:ext>
                </a:extLst>
              </a:tr>
              <a:tr h="575751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Tx</a:t>
                      </a:r>
                    </a:p>
                  </a:txBody>
                  <a:tcPr marL="134685" marR="134685" marT="67343" marB="673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UOT</a:t>
                      </a:r>
                    </a:p>
                  </a:txBody>
                  <a:tcPr marL="134685" marR="134685" marT="67343" marB="67343"/>
                </a:tc>
                <a:extLst>
                  <a:ext uri="{0D108BD9-81ED-4DB2-BD59-A6C34878D82A}">
                    <a16:rowId xmlns:a16="http://schemas.microsoft.com/office/drawing/2014/main" val="393900249"/>
                  </a:ext>
                </a:extLst>
              </a:tr>
              <a:tr h="575751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GND</a:t>
                      </a:r>
                    </a:p>
                  </a:txBody>
                  <a:tcPr marL="134685" marR="134685" marT="67343" marB="673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GND</a:t>
                      </a:r>
                    </a:p>
                  </a:txBody>
                  <a:tcPr marL="134685" marR="134685" marT="67343" marB="67343"/>
                </a:tc>
                <a:extLst>
                  <a:ext uri="{0D108BD9-81ED-4DB2-BD59-A6C34878D82A}">
                    <a16:rowId xmlns:a16="http://schemas.microsoft.com/office/drawing/2014/main" val="4150926355"/>
                  </a:ext>
                </a:extLst>
              </a:tr>
              <a:tr h="575751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Vin</a:t>
                      </a:r>
                    </a:p>
                  </a:txBody>
                  <a:tcPr marL="134685" marR="134685" marT="67343" marB="673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5V </a:t>
                      </a:r>
                    </a:p>
                  </a:txBody>
                  <a:tcPr marL="134685" marR="134685" marT="67343" marB="67343"/>
                </a:tc>
                <a:extLst>
                  <a:ext uri="{0D108BD9-81ED-4DB2-BD59-A6C34878D82A}">
                    <a16:rowId xmlns:a16="http://schemas.microsoft.com/office/drawing/2014/main" val="436485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84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C334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E1C9F-ADD7-4E34-8B4B-8CCEEE9C6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PROGRAMMING ESP32 CAM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104AA-60AD-493D-8222-2014D234A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4" r="1" b="1515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ED9E-86D1-4F96-A818-85D4F7AB8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ESP32CAM board does not support the usb cable communication.</a:t>
            </a:r>
          </a:p>
          <a:p>
            <a:r>
              <a:rPr lang="en-US" sz="2000">
                <a:solidFill>
                  <a:srgbClr val="FFFFFF"/>
                </a:solidFill>
              </a:rPr>
              <a:t>So to upload the program in ESP32-CAM, ESP8266 is used.</a:t>
            </a:r>
          </a:p>
          <a:p>
            <a:r>
              <a:rPr lang="en-US" sz="2000">
                <a:solidFill>
                  <a:srgbClr val="FFFFFF"/>
                </a:solidFill>
              </a:rPr>
              <a:t>GPIO Pin number 1 and 3 are used to upload the code on theESP32 cam.</a:t>
            </a:r>
          </a:p>
        </p:txBody>
      </p:sp>
    </p:spTree>
    <p:extLst>
      <p:ext uri="{BB962C8B-B14F-4D97-AF65-F5344CB8AC3E}">
        <p14:creationId xmlns:p14="http://schemas.microsoft.com/office/powerpoint/2010/main" val="177182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F61BE-9F8F-44F5-914D-8E8AB8DA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FFFFFF"/>
                </a:solidFill>
              </a:rPr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6860B-1C9E-4A82-94B2-61EB10F43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1400" dirty="0"/>
              <a:t>PROJECT OVERVIEW</a:t>
            </a:r>
          </a:p>
          <a:p>
            <a:r>
              <a:rPr lang="en-CA" sz="1400" dirty="0"/>
              <a:t>REQUIREMENTS FOR TASK</a:t>
            </a:r>
          </a:p>
          <a:p>
            <a:pPr lvl="1"/>
            <a:r>
              <a:rPr lang="en-CA" sz="1400" dirty="0"/>
              <a:t>Hardware Requirements</a:t>
            </a:r>
          </a:p>
          <a:p>
            <a:pPr lvl="1"/>
            <a:r>
              <a:rPr lang="en-CA" sz="1400" dirty="0"/>
              <a:t>Software Requirements</a:t>
            </a:r>
          </a:p>
          <a:p>
            <a:r>
              <a:rPr lang="en-CA" sz="1400" dirty="0"/>
              <a:t>INTRODUCTION TO ESP32 CAM</a:t>
            </a:r>
          </a:p>
          <a:p>
            <a:pPr lvl="1"/>
            <a:r>
              <a:rPr lang="en-CA" sz="1400" dirty="0"/>
              <a:t>Pin Layout</a:t>
            </a:r>
          </a:p>
          <a:p>
            <a:pPr lvl="1"/>
            <a:r>
              <a:rPr lang="en-CA" sz="1400" dirty="0"/>
              <a:t>Features</a:t>
            </a:r>
          </a:p>
          <a:p>
            <a:r>
              <a:rPr lang="en-CA" sz="1400" dirty="0"/>
              <a:t>INTRODUCTION TO ESP8266</a:t>
            </a:r>
          </a:p>
          <a:p>
            <a:pPr lvl="1"/>
            <a:r>
              <a:rPr lang="en-CA" sz="1400" dirty="0"/>
              <a:t>Pin Layout</a:t>
            </a:r>
          </a:p>
          <a:p>
            <a:pPr lvl="1"/>
            <a:r>
              <a:rPr lang="en-CA" sz="1400" dirty="0"/>
              <a:t>Features</a:t>
            </a:r>
          </a:p>
          <a:p>
            <a:r>
              <a:rPr lang="en-CA" sz="1400" dirty="0"/>
              <a:t>COMMUNICATION PROTOCOL USED FOR INTERFACING</a:t>
            </a:r>
          </a:p>
          <a:p>
            <a:r>
              <a:rPr lang="en-CA" sz="1400" dirty="0"/>
              <a:t>CONNECTION OF esp32-CAM AND ESP8266</a:t>
            </a:r>
          </a:p>
          <a:p>
            <a:r>
              <a:rPr lang="en-CA" sz="1400" dirty="0"/>
              <a:t>UPLOADING CODE TO ESP 32 CAM MODULE USING THE ESP8266</a:t>
            </a:r>
          </a:p>
          <a:p>
            <a:pPr lvl="1"/>
            <a:r>
              <a:rPr lang="en-CA" sz="1400" dirty="0"/>
              <a:t>Schematic layout</a:t>
            </a:r>
          </a:p>
          <a:p>
            <a:pPr lvl="1"/>
            <a:r>
              <a:rPr lang="en-CA" sz="1400" dirty="0"/>
              <a:t>Libraries used </a:t>
            </a:r>
          </a:p>
          <a:p>
            <a:pPr lvl="1"/>
            <a:r>
              <a:rPr lang="en-CA" sz="1400" dirty="0"/>
              <a:t>Coding</a:t>
            </a:r>
          </a:p>
          <a:p>
            <a:r>
              <a:rPr lang="en-CA" sz="1400" dirty="0"/>
              <a:t>TERMINAL OUTPUT</a:t>
            </a:r>
          </a:p>
          <a:p>
            <a:r>
              <a:rPr lang="en-CA" sz="14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64395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645290-6B1E-49B8-A867-586214193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97" r="9091" b="17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FCB99-A5E8-4DE3-A135-EA9AFDCD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/>
              <a:t>PROGRAMMING ESP32 CAM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BC8E0-257B-4888-80FE-7DE0C40E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400"/>
              <a:t>ESP 32 CAM should be in  flashing mode and to do so we need to make following connection:</a:t>
            </a:r>
          </a:p>
          <a:p>
            <a:pPr marL="0" indent="0">
              <a:buNone/>
            </a:pPr>
            <a:endParaRPr lang="en-US" sz="2400"/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Connect EN pin and GND pin of ESP8266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Connect Io0 to GND pin of ESP32CAM </a:t>
            </a:r>
          </a:p>
          <a:p>
            <a:pPr marL="514350" indent="-514350">
              <a:buFont typeface="+mj-lt"/>
              <a:buAutoNum type="arabicPeriod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61159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64DF0C-D879-49FB-9472-B6FCE3FC2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300E41-5081-499D-8204-110482B7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LIBRARIES USED IN INTERFACING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962A1FE-921F-4ABB-A0E7-FB1AF5FA8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147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2465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724071-AC7B-4A67-934B-CD7F90745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00E41-5081-499D-8204-110482B7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LIBRARIES USED IN INTERFACING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8761AD9-DC1C-4734-BAE3-BB04B269B7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69893"/>
              </p:ext>
            </p:extLst>
          </p:nvPr>
        </p:nvGraphicFramePr>
        <p:xfrm>
          <a:off x="838200" y="2500291"/>
          <a:ext cx="10515600" cy="367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40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ll library ESP32 Send Email SMTP Server Arduino IDE">
            <a:extLst>
              <a:ext uri="{FF2B5EF4-FFF2-40B4-BE49-F238E27FC236}">
                <a16:creationId xmlns:a16="http://schemas.microsoft.com/office/drawing/2014/main" id="{D5C90DC7-CEDD-44E9-8DE7-5A8070D77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8F1E5-BAB2-4D5C-9DD5-526C0083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HOW TO INCLUDE THE LIBRARY??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711935E2-87AE-4E8C-82E6-68CF2F918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/>
              <a:t>In Arduino IDE go to Sketch &gt; Include Library &gt; Manage Libraries…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44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1968A74-1F05-4708-AA09-3469CDE1A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B1E71-D03C-4978-A49B-9D7F1A0C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055FAA3-40A2-4CED-809B-7DABA773A3B1}"/>
              </a:ext>
            </a:extLst>
          </p:cNvPr>
          <p:cNvSpPr/>
          <p:nvPr/>
        </p:nvSpPr>
        <p:spPr>
          <a:xfrm>
            <a:off x="203200" y="883920"/>
            <a:ext cx="2062480" cy="1219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21C697-C1B2-47FB-90C1-79B4BA2693BF}"/>
              </a:ext>
            </a:extLst>
          </p:cNvPr>
          <p:cNvCxnSpPr>
            <a:stCxn id="6" idx="3"/>
          </p:cNvCxnSpPr>
          <p:nvPr/>
        </p:nvCxnSpPr>
        <p:spPr>
          <a:xfrm>
            <a:off x="2265680" y="1493514"/>
            <a:ext cx="2570480" cy="10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D3E128-1018-4583-B940-6C47AD6596B3}"/>
              </a:ext>
            </a:extLst>
          </p:cNvPr>
          <p:cNvSpPr txBox="1"/>
          <p:nvPr/>
        </p:nvSpPr>
        <p:spPr>
          <a:xfrm>
            <a:off x="4866640" y="1300480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the libraries included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3009C4-431A-4E9E-B418-1E46EE0EBB10}"/>
              </a:ext>
            </a:extLst>
          </p:cNvPr>
          <p:cNvSpPr/>
          <p:nvPr/>
        </p:nvSpPr>
        <p:spPr>
          <a:xfrm>
            <a:off x="121920" y="2407928"/>
            <a:ext cx="3556000" cy="863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29EB52-8CBC-4998-860F-2DBDFA39E914}"/>
              </a:ext>
            </a:extLst>
          </p:cNvPr>
          <p:cNvCxnSpPr/>
          <p:nvPr/>
        </p:nvCxnSpPr>
        <p:spPr>
          <a:xfrm>
            <a:off x="3718560" y="2854960"/>
            <a:ext cx="1148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37385B-1A4E-4635-96D9-F2ADE793940B}"/>
              </a:ext>
            </a:extLst>
          </p:cNvPr>
          <p:cNvSpPr txBox="1"/>
          <p:nvPr/>
        </p:nvSpPr>
        <p:spPr>
          <a:xfrm>
            <a:off x="4866640" y="266192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Email address of sender and user</a:t>
            </a:r>
          </a:p>
        </p:txBody>
      </p:sp>
    </p:spTree>
    <p:extLst>
      <p:ext uri="{BB962C8B-B14F-4D97-AF65-F5344CB8AC3E}">
        <p14:creationId xmlns:p14="http://schemas.microsoft.com/office/powerpoint/2010/main" val="750135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0754523-C3FA-4AD3-BC58-43125F20B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730E-4AAE-48BB-95C4-B8532343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ED1085-8B07-4298-8264-D872DE2467C8}"/>
              </a:ext>
            </a:extLst>
          </p:cNvPr>
          <p:cNvSpPr/>
          <p:nvPr/>
        </p:nvSpPr>
        <p:spPr>
          <a:xfrm>
            <a:off x="233680" y="985521"/>
            <a:ext cx="2032000" cy="731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D8308F-9086-4585-876A-BE3BE198CF5E}"/>
              </a:ext>
            </a:extLst>
          </p:cNvPr>
          <p:cNvCxnSpPr>
            <a:stCxn id="6" idx="3"/>
          </p:cNvCxnSpPr>
          <p:nvPr/>
        </p:nvCxnSpPr>
        <p:spPr>
          <a:xfrm flipV="1">
            <a:off x="2265680" y="1351280"/>
            <a:ext cx="125984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724ECE-93C6-4752-971F-4D1B110D1D97}"/>
              </a:ext>
            </a:extLst>
          </p:cNvPr>
          <p:cNvSpPr txBox="1"/>
          <p:nvPr/>
        </p:nvSpPr>
        <p:spPr>
          <a:xfrm>
            <a:off x="3606800" y="120904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Picture format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A96B7C-83BB-4785-AE86-61FC5840126F}"/>
              </a:ext>
            </a:extLst>
          </p:cNvPr>
          <p:cNvSpPr/>
          <p:nvPr/>
        </p:nvSpPr>
        <p:spPr>
          <a:xfrm>
            <a:off x="345440" y="2611120"/>
            <a:ext cx="2407920" cy="528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69AC6-FCCD-4E63-AEE8-A3A4BC9C5B6C}"/>
              </a:ext>
            </a:extLst>
          </p:cNvPr>
          <p:cNvCxnSpPr>
            <a:cxnSpLocks/>
          </p:cNvCxnSpPr>
          <p:nvPr/>
        </p:nvCxnSpPr>
        <p:spPr>
          <a:xfrm flipV="1">
            <a:off x="2753360" y="2848371"/>
            <a:ext cx="853440" cy="30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58BC4F-4BBB-4E03-A160-151E841CD6EC}"/>
              </a:ext>
            </a:extLst>
          </p:cNvPr>
          <p:cNvSpPr txBox="1"/>
          <p:nvPr/>
        </p:nvSpPr>
        <p:spPr>
          <a:xfrm>
            <a:off x="3677920" y="2702561"/>
            <a:ext cx="241808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WIFI connectivity</a:t>
            </a:r>
          </a:p>
        </p:txBody>
      </p:sp>
    </p:spTree>
    <p:extLst>
      <p:ext uri="{BB962C8B-B14F-4D97-AF65-F5344CB8AC3E}">
        <p14:creationId xmlns:p14="http://schemas.microsoft.com/office/powerpoint/2010/main" val="377782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46664-CA21-4010-9DDE-6CDC31A76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5D03-A18B-4CF9-964F-F08EB747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68FF2E9-47BF-4ED4-8880-1BA07D9C612B}"/>
              </a:ext>
            </a:extLst>
          </p:cNvPr>
          <p:cNvSpPr/>
          <p:nvPr/>
        </p:nvSpPr>
        <p:spPr>
          <a:xfrm>
            <a:off x="0" y="1005840"/>
            <a:ext cx="4673600" cy="408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96197-6207-4B05-A905-C928DA9098CB}"/>
              </a:ext>
            </a:extLst>
          </p:cNvPr>
          <p:cNvCxnSpPr>
            <a:stCxn id="6" idx="3"/>
          </p:cNvCxnSpPr>
          <p:nvPr/>
        </p:nvCxnSpPr>
        <p:spPr>
          <a:xfrm flipV="1">
            <a:off x="4673600" y="3027680"/>
            <a:ext cx="1554480" cy="20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1C71D5-5CDC-4ACB-ACFE-5C0013C08791}"/>
              </a:ext>
            </a:extLst>
          </p:cNvPr>
          <p:cNvSpPr txBox="1"/>
          <p:nvPr/>
        </p:nvSpPr>
        <p:spPr>
          <a:xfrm>
            <a:off x="6238240" y="2824480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capturing and saving the picture</a:t>
            </a:r>
          </a:p>
        </p:txBody>
      </p:sp>
    </p:spTree>
    <p:extLst>
      <p:ext uri="{BB962C8B-B14F-4D97-AF65-F5344CB8AC3E}">
        <p14:creationId xmlns:p14="http://schemas.microsoft.com/office/powerpoint/2010/main" val="948201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8B0E16-131A-4E42-981F-30ED5A585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1A5FF-4775-4FC1-8115-4F5D29CE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99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6BDF1-47E6-485D-9D81-6EBA15DEBBE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B25AC-BC6A-4A4D-9C37-0A80DFD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117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C910467-8185-45DD-B8A2-A88DF20DF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487"/>
            <a:ext cx="4342083" cy="5946593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DFDCE-015D-44D6-87FC-850B3CCC8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9809" r="-100" b="27481"/>
          <a:stretch/>
        </p:blipFill>
        <p:spPr>
          <a:xfrm>
            <a:off x="669176" y="769848"/>
            <a:ext cx="3921067" cy="53164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9751" y="450221"/>
            <a:ext cx="6720840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AF79B-83DF-4BDD-897A-E53F4694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264" y="1111086"/>
            <a:ext cx="5623560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4893" y="4521269"/>
            <a:ext cx="4443984" cy="187781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4487" y="4521270"/>
            <a:ext cx="2115455" cy="1890204"/>
          </a:xfrm>
          <a:prstGeom prst="rect">
            <a:avLst/>
          </a:prstGeom>
          <a:solidFill>
            <a:srgbClr val="265547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99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1FDC7-CF20-40DF-90BD-35005BA4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OVERVIEW</a:t>
            </a: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363419-40EF-4A7C-99FC-CD3622E19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5"/>
          <a:stretch/>
        </p:blipFill>
        <p:spPr>
          <a:xfrm>
            <a:off x="2515009" y="2509911"/>
            <a:ext cx="71068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8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C960-51FA-43CC-931B-B61D3A93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35C1C-24FF-4D26-8F2A-482DAFE6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anchor="ctr">
            <a:normAutofit/>
          </a:bodyPr>
          <a:lstStyle/>
          <a:p>
            <a:r>
              <a:rPr lang="en-US" sz="2600" dirty="0">
                <a:hlinkClick r:id="rId2"/>
              </a:rPr>
              <a:t>https://components101.com/development-boards/nodemcu-esp8266-pinout-features-and-datasheet</a:t>
            </a:r>
            <a:endParaRPr lang="en-US" sz="2600" dirty="0"/>
          </a:p>
          <a:p>
            <a:r>
              <a:rPr lang="en-US" sz="2600" dirty="0">
                <a:hlinkClick r:id="rId3"/>
              </a:rPr>
              <a:t>https://randomnerdtutorials.com/esp32-send-email-smtp-server-arduino-ide/</a:t>
            </a:r>
            <a:endParaRPr lang="en-US" sz="2600" dirty="0"/>
          </a:p>
          <a:p>
            <a:r>
              <a:rPr lang="en-US" sz="2600" dirty="0">
                <a:hlinkClick r:id="rId4"/>
              </a:rPr>
              <a:t>https://en.wikipedia.org/wiki/ESP8266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77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A3F91-84B3-4C7D-8455-75BC538E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85284110-F74A-40ED-BBD3-4CBB77A18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51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cable, electronics, connector&#10;&#10;Description automatically generated">
            <a:extLst>
              <a:ext uri="{FF2B5EF4-FFF2-40B4-BE49-F238E27FC236}">
                <a16:creationId xmlns:a16="http://schemas.microsoft.com/office/drawing/2014/main" id="{625FF9E0-1E83-41AB-A8A0-F5B28FF36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7" b="846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D03D9-F489-4B14-832F-C9B1286D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700" b="1">
                <a:solidFill>
                  <a:srgbClr val="FFFFFF"/>
                </a:solidFill>
              </a:rPr>
              <a:t>REQUIREMENTS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8A868-7F2D-41FA-A50C-4C6A2A289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Task require both the hardware components and software.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Proper communication should be there between to accomplish the desired task.</a:t>
            </a:r>
          </a:p>
        </p:txBody>
      </p:sp>
    </p:spTree>
    <p:extLst>
      <p:ext uri="{BB962C8B-B14F-4D97-AF65-F5344CB8AC3E}">
        <p14:creationId xmlns:p14="http://schemas.microsoft.com/office/powerpoint/2010/main" val="1779898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CA0A0-FF29-4EC0-8C19-842BF9F8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HADWARE REQUIREMENTS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499AE-3E47-4E91-85E1-26448A0C8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anchor="ctr">
            <a:normAutofit/>
          </a:bodyPr>
          <a:lstStyle/>
          <a:p>
            <a:r>
              <a:rPr lang="en-US" sz="2600"/>
              <a:t>ESP32 CAM</a:t>
            </a:r>
          </a:p>
          <a:p>
            <a:r>
              <a:rPr lang="en-US" sz="2600"/>
              <a:t>ESP8266</a:t>
            </a:r>
          </a:p>
          <a:p>
            <a:r>
              <a:rPr lang="en-US" sz="2600"/>
              <a:t>USB CABLE</a:t>
            </a:r>
          </a:p>
          <a:p>
            <a:r>
              <a:rPr lang="en-US" sz="2600"/>
              <a:t>JUMPER WIRES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9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A846F5A-CDB8-4812-B820-3ED41E4C8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091" t="19389" b="54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51B11D-BBCD-47C7-A599-1EDA2F22F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549726"/>
            <a:ext cx="11438793" cy="1844256"/>
          </a:xfrm>
          <a:prstGeom prst="rect">
            <a:avLst/>
          </a:prstGeom>
          <a:solidFill>
            <a:srgbClr val="404040">
              <a:alpha val="93000"/>
            </a:srgbClr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917E1-5299-457F-9BCF-180ADE1B5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" y="4754880"/>
            <a:ext cx="11137392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5500C-A826-4D1F-9C92-28ABC4B80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5815584"/>
            <a:ext cx="9144000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ARDUINO IDE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810F53-4CAC-492E-A2F9-C147AA509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4243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CAB825-E2F8-444B-87E2-EB10A41043FF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3" tooltip="https://ru.wikipedia.org/wiki/Ardui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9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27258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134F0-D372-478D-BD7A-165DE16B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INTRODUCTION OF ESP32-CAM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BD977-6568-4049-9E47-C90F7E33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6" r="-1" b="21096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645F-9B44-4BFB-9252-8FAF1A55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Autofit/>
          </a:bodyPr>
          <a:lstStyle/>
          <a:p>
            <a:r>
              <a:rPr lang="en-US" sz="24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The </a:t>
            </a:r>
            <a:r>
              <a:rPr lang="en-US" sz="2400" dirty="0">
                <a:solidFill>
                  <a:srgbClr val="FFFFFF"/>
                </a:solidFill>
                <a:latin typeface="Open Sans" panose="020B0606030504020204" pitchFamily="34" charset="0"/>
              </a:rPr>
              <a:t>ESP32-CAM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 is a very small camera module with the ESP32-S chip . Besides the OV2640 camera, and several GPIOs to connect peripherals, it also features a microSD card slot that can be useful to store images taken with the camera or to store files to serve to clients.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83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A30BB-9266-4BF8-B8BB-133433C46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98" r="-1" b="3409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F1D38-CC95-4CDD-8A00-5BBCFBF41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FEATURES</a:t>
            </a:r>
            <a:endParaRPr lang="en-US" sz="4000" b="1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4480-17A4-4D10-BE73-407260D2A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819150"/>
            <a:ext cx="5744685" cy="497298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The smallest 802.11b/g/n Wi-Fi BT SoC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Low power 32-bit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CPU,can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also serve the application processor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Up to 160MHz clock speed, summary computing power up to 600 DMIPS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Built-in 520 KB SRAM, external 4MPSRAM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Supports UART/SPI/I2C/PWM/ADC/DAC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Support OV2640 and OV7670 cameras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Support image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WiFI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upload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Embedded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Lwip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FreeRTOS</a:t>
            </a:r>
            <a:endParaRPr lang="en-US" sz="2000" b="0" i="0" dirty="0">
              <a:solidFill>
                <a:srgbClr val="FFFFFF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Supports STA/AP/STA+AP operation mode</a:t>
            </a:r>
          </a:p>
        </p:txBody>
      </p:sp>
    </p:spTree>
    <p:extLst>
      <p:ext uri="{BB962C8B-B14F-4D97-AF65-F5344CB8AC3E}">
        <p14:creationId xmlns:p14="http://schemas.microsoft.com/office/powerpoint/2010/main" val="1420743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321732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0906F-6360-473F-A3D7-D817FEC2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0" y="549714"/>
            <a:ext cx="6512298" cy="3646887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0891"/>
            <a:ext cx="7058307" cy="1964266"/>
          </a:xfrm>
          <a:prstGeom prst="rect">
            <a:avLst/>
          </a:prstGeom>
          <a:solidFill>
            <a:srgbClr val="4E5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5B8B1-D2A2-4929-A358-48E7D7F0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5963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of ESP32- CAM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720B-7E14-4351-8975-1F3C2DEA8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1) Go to Tools &gt; Board and select AI-Thinker 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ESP32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2) Go to Tools &gt; Port and select the COM port the 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ESP32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 is connected to.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3) Then, click the upload button to upload the code.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4) When you start to 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see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 these dots on the debugging window as shown below, press the 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ESP32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 on-board RST button.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68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966</Words>
  <Application>Microsoft Office PowerPoint</Application>
  <PresentationFormat>Widescreen</PresentationFormat>
  <Paragraphs>135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-apple-system</vt:lpstr>
      <vt:lpstr>Arial</vt:lpstr>
      <vt:lpstr>Arial</vt:lpstr>
      <vt:lpstr>Calibri</vt:lpstr>
      <vt:lpstr>Calibri Light</vt:lpstr>
      <vt:lpstr>Open Sans</vt:lpstr>
      <vt:lpstr>Office Theme</vt:lpstr>
      <vt:lpstr>1_Office Theme</vt:lpstr>
      <vt:lpstr>ESP32 CAM PICTURE CLICKING AND SENDING IMAGE FROM CAMERA BY EMAIL</vt:lpstr>
      <vt:lpstr>CONTENT</vt:lpstr>
      <vt:lpstr>PROJECT OVERVIEW</vt:lpstr>
      <vt:lpstr>REQUIREMENTS</vt:lpstr>
      <vt:lpstr>HADWARE REQUIREMENTS</vt:lpstr>
      <vt:lpstr>SOFTWARE REQUIREMENTS</vt:lpstr>
      <vt:lpstr>INTRODUCTION OF ESP32-CAM</vt:lpstr>
      <vt:lpstr>FEATURES</vt:lpstr>
      <vt:lpstr>Working of ESP32- CAM</vt:lpstr>
      <vt:lpstr>PIN DIAGRAM</vt:lpstr>
      <vt:lpstr>COMMUNICATION PROTOCOL USED COMMUNCommunication Protocol ATION PROTOCOL USED </vt:lpstr>
      <vt:lpstr>ESP8266</vt:lpstr>
      <vt:lpstr>Working of ESP8266</vt:lpstr>
      <vt:lpstr>ESP 8266 PIN DISCRIPTION</vt:lpstr>
      <vt:lpstr>FEATURES</vt:lpstr>
      <vt:lpstr>SCHEMATIC DIAGRAM</vt:lpstr>
      <vt:lpstr>CONNECTIONS</vt:lpstr>
      <vt:lpstr>PROGRAMMING ESP32 CAM</vt:lpstr>
      <vt:lpstr>PROGRAMMING ESP32 CAM</vt:lpstr>
      <vt:lpstr>PROGRAMMING ESP32 CAM</vt:lpstr>
      <vt:lpstr>LIBRARIES USED IN INTERFACING</vt:lpstr>
      <vt:lpstr>LIBRARIES USED IN INTERFACING</vt:lpstr>
      <vt:lpstr>HOW TO INCLUDE THE LIBRARY?? </vt:lpstr>
      <vt:lpstr>CODING</vt:lpstr>
      <vt:lpstr>CODING</vt:lpstr>
      <vt:lpstr>CODING</vt:lpstr>
      <vt:lpstr>CODING</vt:lpstr>
      <vt:lpstr>OUTPUT</vt:lpstr>
      <vt:lpstr>OUTPUT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ESP32 CAM PICTURE CLICKING AND SENDING IMAGE FROM CAMERA BY EMAIL</dc:title>
  <dc:creator>Jasmeet</dc:creator>
  <cp:lastModifiedBy>gillpreet0996@gmail.com</cp:lastModifiedBy>
  <cp:revision>35</cp:revision>
  <dcterms:created xsi:type="dcterms:W3CDTF">2021-03-30T18:00:13Z</dcterms:created>
  <dcterms:modified xsi:type="dcterms:W3CDTF">2021-03-31T13:32:36Z</dcterms:modified>
</cp:coreProperties>
</file>